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2" r:id="rId3"/>
    <p:sldId id="273" r:id="rId4"/>
    <p:sldId id="270" r:id="rId5"/>
    <p:sldId id="271" r:id="rId6"/>
    <p:sldId id="274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8018" autoAdjust="0"/>
  </p:normalViewPr>
  <p:slideViewPr>
    <p:cSldViewPr>
      <p:cViewPr varScale="1">
        <p:scale>
          <a:sx n="61" d="100"/>
          <a:sy n="61" d="100"/>
        </p:scale>
        <p:origin x="-1709" y="-96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5380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31523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23848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9348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8740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01751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08814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04267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8098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43005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3337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2" name="グループ化 161"/>
          <p:cNvGrpSpPr/>
          <p:nvPr/>
        </p:nvGrpSpPr>
        <p:grpSpPr>
          <a:xfrm>
            <a:off x="1000080" y="480024"/>
            <a:ext cx="10891838" cy="8731250"/>
            <a:chOff x="1000125" y="479425"/>
            <a:chExt cx="10891838" cy="8731250"/>
          </a:xfrm>
        </p:grpSpPr>
        <p:grpSp>
          <p:nvGrpSpPr>
            <p:cNvPr id="163" name="Group 8"/>
            <p:cNvGrpSpPr>
              <a:grpSpLocks/>
            </p:cNvGrpSpPr>
            <p:nvPr/>
          </p:nvGrpSpPr>
          <p:grpSpPr bwMode="auto">
            <a:xfrm>
              <a:off x="8201025" y="6961188"/>
              <a:ext cx="2609850" cy="2249487"/>
              <a:chOff x="5166" y="4385"/>
              <a:chExt cx="1644" cy="1417"/>
            </a:xfrm>
          </p:grpSpPr>
          <p:sp>
            <p:nvSpPr>
              <p:cNvPr id="208" name="Freeform 9"/>
              <p:cNvSpPr>
                <a:spLocks/>
              </p:cNvSpPr>
              <p:nvPr/>
            </p:nvSpPr>
            <p:spPr bwMode="auto">
              <a:xfrm>
                <a:off x="6584" y="4952"/>
                <a:ext cx="226" cy="397"/>
              </a:xfrm>
              <a:custGeom>
                <a:avLst/>
                <a:gdLst>
                  <a:gd name="T0" fmla="*/ 56 w 226"/>
                  <a:gd name="T1" fmla="*/ 0 h 397"/>
                  <a:gd name="T2" fmla="*/ 0 w 226"/>
                  <a:gd name="T3" fmla="*/ 113 h 397"/>
                  <a:gd name="T4" fmla="*/ 56 w 226"/>
                  <a:gd name="T5" fmla="*/ 170 h 397"/>
                  <a:gd name="T6" fmla="*/ 0 w 226"/>
                  <a:gd name="T7" fmla="*/ 227 h 397"/>
                  <a:gd name="T8" fmla="*/ 0 w 226"/>
                  <a:gd name="T9" fmla="*/ 397 h 397"/>
                  <a:gd name="T10" fmla="*/ 170 w 226"/>
                  <a:gd name="T11" fmla="*/ 397 h 397"/>
                  <a:gd name="T12" fmla="*/ 170 w 226"/>
                  <a:gd name="T13" fmla="*/ 340 h 397"/>
                  <a:gd name="T14" fmla="*/ 226 w 226"/>
                  <a:gd name="T15" fmla="*/ 397 h 397"/>
                  <a:gd name="T16" fmla="*/ 226 w 226"/>
                  <a:gd name="T17" fmla="*/ 340 h 397"/>
                  <a:gd name="T18" fmla="*/ 170 w 226"/>
                  <a:gd name="T19" fmla="*/ 170 h 397"/>
                  <a:gd name="T20" fmla="*/ 56 w 226"/>
                  <a:gd name="T21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6" h="397">
                    <a:moveTo>
                      <a:pt x="56" y="0"/>
                    </a:moveTo>
                    <a:lnTo>
                      <a:pt x="0" y="113"/>
                    </a:lnTo>
                    <a:lnTo>
                      <a:pt x="56" y="170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226" y="397"/>
                    </a:lnTo>
                    <a:lnTo>
                      <a:pt x="226" y="340"/>
                    </a:lnTo>
                    <a:lnTo>
                      <a:pt x="170" y="170"/>
                    </a:lnTo>
                    <a:lnTo>
                      <a:pt x="56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" name="Freeform 10"/>
              <p:cNvSpPr>
                <a:spLocks/>
              </p:cNvSpPr>
              <p:nvPr/>
            </p:nvSpPr>
            <p:spPr bwMode="auto">
              <a:xfrm>
                <a:off x="6357" y="5065"/>
                <a:ext cx="283" cy="340"/>
              </a:xfrm>
              <a:custGeom>
                <a:avLst/>
                <a:gdLst>
                  <a:gd name="T0" fmla="*/ 227 w 283"/>
                  <a:gd name="T1" fmla="*/ 0 h 340"/>
                  <a:gd name="T2" fmla="*/ 113 w 283"/>
                  <a:gd name="T3" fmla="*/ 0 h 340"/>
                  <a:gd name="T4" fmla="*/ 0 w 283"/>
                  <a:gd name="T5" fmla="*/ 57 h 340"/>
                  <a:gd name="T6" fmla="*/ 0 w 283"/>
                  <a:gd name="T7" fmla="*/ 227 h 340"/>
                  <a:gd name="T8" fmla="*/ 56 w 283"/>
                  <a:gd name="T9" fmla="*/ 227 h 340"/>
                  <a:gd name="T10" fmla="*/ 113 w 283"/>
                  <a:gd name="T11" fmla="*/ 340 h 340"/>
                  <a:gd name="T12" fmla="*/ 227 w 283"/>
                  <a:gd name="T13" fmla="*/ 284 h 340"/>
                  <a:gd name="T14" fmla="*/ 227 w 283"/>
                  <a:gd name="T15" fmla="*/ 114 h 340"/>
                  <a:gd name="T16" fmla="*/ 283 w 283"/>
                  <a:gd name="T17" fmla="*/ 57 h 340"/>
                  <a:gd name="T18" fmla="*/ 227 w 283"/>
                  <a:gd name="T1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3" h="340">
                    <a:moveTo>
                      <a:pt x="227" y="0"/>
                    </a:moveTo>
                    <a:lnTo>
                      <a:pt x="113" y="0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113" y="340"/>
                    </a:lnTo>
                    <a:lnTo>
                      <a:pt x="227" y="284"/>
                    </a:lnTo>
                    <a:lnTo>
                      <a:pt x="227" y="114"/>
                    </a:lnTo>
                    <a:lnTo>
                      <a:pt x="283" y="57"/>
                    </a:lnTo>
                    <a:lnTo>
                      <a:pt x="22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" name="Freeform 11"/>
              <p:cNvSpPr>
                <a:spLocks/>
              </p:cNvSpPr>
              <p:nvPr/>
            </p:nvSpPr>
            <p:spPr bwMode="auto">
              <a:xfrm>
                <a:off x="6584" y="5405"/>
                <a:ext cx="170" cy="114"/>
              </a:xfrm>
              <a:custGeom>
                <a:avLst/>
                <a:gdLst>
                  <a:gd name="T0" fmla="*/ 170 w 170"/>
                  <a:gd name="T1" fmla="*/ 0 h 114"/>
                  <a:gd name="T2" fmla="*/ 0 w 170"/>
                  <a:gd name="T3" fmla="*/ 0 h 114"/>
                  <a:gd name="T4" fmla="*/ 0 w 170"/>
                  <a:gd name="T5" fmla="*/ 114 h 114"/>
                  <a:gd name="T6" fmla="*/ 170 w 170"/>
                  <a:gd name="T7" fmla="*/ 57 h 114"/>
                  <a:gd name="T8" fmla="*/ 170 w 170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" name="Freeform 12"/>
              <p:cNvSpPr>
                <a:spLocks/>
              </p:cNvSpPr>
              <p:nvPr/>
            </p:nvSpPr>
            <p:spPr bwMode="auto">
              <a:xfrm>
                <a:off x="6357" y="5462"/>
                <a:ext cx="170" cy="170"/>
              </a:xfrm>
              <a:custGeom>
                <a:avLst/>
                <a:gdLst>
                  <a:gd name="T0" fmla="*/ 113 w 170"/>
                  <a:gd name="T1" fmla="*/ 0 h 170"/>
                  <a:gd name="T2" fmla="*/ 0 w 170"/>
                  <a:gd name="T3" fmla="*/ 57 h 170"/>
                  <a:gd name="T4" fmla="*/ 56 w 170"/>
                  <a:gd name="T5" fmla="*/ 170 h 170"/>
                  <a:gd name="T6" fmla="*/ 170 w 170"/>
                  <a:gd name="T7" fmla="*/ 170 h 170"/>
                  <a:gd name="T8" fmla="*/ 113 w 170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70">
                    <a:moveTo>
                      <a:pt x="113" y="0"/>
                    </a:moveTo>
                    <a:lnTo>
                      <a:pt x="0" y="57"/>
                    </a:lnTo>
                    <a:lnTo>
                      <a:pt x="56" y="170"/>
                    </a:lnTo>
                    <a:lnTo>
                      <a:pt x="170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" name="Freeform 13"/>
              <p:cNvSpPr>
                <a:spLocks/>
              </p:cNvSpPr>
              <p:nvPr/>
            </p:nvSpPr>
            <p:spPr bwMode="auto">
              <a:xfrm>
                <a:off x="6413" y="5689"/>
                <a:ext cx="114" cy="57"/>
              </a:xfrm>
              <a:custGeom>
                <a:avLst/>
                <a:gdLst>
                  <a:gd name="T0" fmla="*/ 114 w 114"/>
                  <a:gd name="T1" fmla="*/ 0 h 57"/>
                  <a:gd name="T2" fmla="*/ 0 w 114"/>
                  <a:gd name="T3" fmla="*/ 0 h 57"/>
                  <a:gd name="T4" fmla="*/ 0 w 114"/>
                  <a:gd name="T5" fmla="*/ 57 h 57"/>
                  <a:gd name="T6" fmla="*/ 114 w 114"/>
                  <a:gd name="T7" fmla="*/ 57 h 57"/>
                  <a:gd name="T8" fmla="*/ 114 w 114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57">
                    <a:moveTo>
                      <a:pt x="114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" name="Freeform 14"/>
              <p:cNvSpPr>
                <a:spLocks/>
              </p:cNvSpPr>
              <p:nvPr/>
            </p:nvSpPr>
            <p:spPr bwMode="auto">
              <a:xfrm>
                <a:off x="6243" y="5235"/>
                <a:ext cx="227" cy="284"/>
              </a:xfrm>
              <a:custGeom>
                <a:avLst/>
                <a:gdLst>
                  <a:gd name="T0" fmla="*/ 114 w 227"/>
                  <a:gd name="T1" fmla="*/ 0 h 284"/>
                  <a:gd name="T2" fmla="*/ 0 w 227"/>
                  <a:gd name="T3" fmla="*/ 57 h 284"/>
                  <a:gd name="T4" fmla="*/ 0 w 227"/>
                  <a:gd name="T5" fmla="*/ 227 h 284"/>
                  <a:gd name="T6" fmla="*/ 57 w 227"/>
                  <a:gd name="T7" fmla="*/ 284 h 284"/>
                  <a:gd name="T8" fmla="*/ 227 w 227"/>
                  <a:gd name="T9" fmla="*/ 170 h 284"/>
                  <a:gd name="T10" fmla="*/ 170 w 227"/>
                  <a:gd name="T11" fmla="*/ 57 h 284"/>
                  <a:gd name="T12" fmla="*/ 114 w 227"/>
                  <a:gd name="T13" fmla="*/ 57 h 284"/>
                  <a:gd name="T14" fmla="*/ 114 w 227"/>
                  <a:gd name="T1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284">
                    <a:moveTo>
                      <a:pt x="114" y="0"/>
                    </a:moveTo>
                    <a:lnTo>
                      <a:pt x="0" y="57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227" y="17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" name="Freeform 15"/>
              <p:cNvSpPr>
                <a:spLocks/>
              </p:cNvSpPr>
              <p:nvPr/>
            </p:nvSpPr>
            <p:spPr bwMode="auto">
              <a:xfrm>
                <a:off x="6130" y="5349"/>
                <a:ext cx="170" cy="283"/>
              </a:xfrm>
              <a:custGeom>
                <a:avLst/>
                <a:gdLst>
                  <a:gd name="T0" fmla="*/ 113 w 170"/>
                  <a:gd name="T1" fmla="*/ 0 h 283"/>
                  <a:gd name="T2" fmla="*/ 0 w 170"/>
                  <a:gd name="T3" fmla="*/ 56 h 283"/>
                  <a:gd name="T4" fmla="*/ 57 w 170"/>
                  <a:gd name="T5" fmla="*/ 170 h 283"/>
                  <a:gd name="T6" fmla="*/ 57 w 170"/>
                  <a:gd name="T7" fmla="*/ 283 h 283"/>
                  <a:gd name="T8" fmla="*/ 170 w 170"/>
                  <a:gd name="T9" fmla="*/ 283 h 283"/>
                  <a:gd name="T10" fmla="*/ 170 w 170"/>
                  <a:gd name="T11" fmla="*/ 170 h 283"/>
                  <a:gd name="T12" fmla="*/ 113 w 170"/>
                  <a:gd name="T13" fmla="*/ 113 h 283"/>
                  <a:gd name="T14" fmla="*/ 113 w 170"/>
                  <a:gd name="T1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283">
                    <a:moveTo>
                      <a:pt x="113" y="0"/>
                    </a:moveTo>
                    <a:lnTo>
                      <a:pt x="0" y="56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170" y="283"/>
                    </a:lnTo>
                    <a:lnTo>
                      <a:pt x="170" y="170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" name="Freeform 16"/>
              <p:cNvSpPr>
                <a:spLocks/>
              </p:cNvSpPr>
              <p:nvPr/>
            </p:nvSpPr>
            <p:spPr bwMode="auto">
              <a:xfrm>
                <a:off x="6017" y="5405"/>
                <a:ext cx="170" cy="284"/>
              </a:xfrm>
              <a:custGeom>
                <a:avLst/>
                <a:gdLst>
                  <a:gd name="T0" fmla="*/ 113 w 170"/>
                  <a:gd name="T1" fmla="*/ 0 h 284"/>
                  <a:gd name="T2" fmla="*/ 0 w 170"/>
                  <a:gd name="T3" fmla="*/ 57 h 284"/>
                  <a:gd name="T4" fmla="*/ 113 w 170"/>
                  <a:gd name="T5" fmla="*/ 284 h 284"/>
                  <a:gd name="T6" fmla="*/ 170 w 170"/>
                  <a:gd name="T7" fmla="*/ 227 h 284"/>
                  <a:gd name="T8" fmla="*/ 170 w 170"/>
                  <a:gd name="T9" fmla="*/ 114 h 284"/>
                  <a:gd name="T10" fmla="*/ 113 w 17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284">
                    <a:moveTo>
                      <a:pt x="113" y="0"/>
                    </a:moveTo>
                    <a:lnTo>
                      <a:pt x="0" y="57"/>
                    </a:lnTo>
                    <a:lnTo>
                      <a:pt x="113" y="284"/>
                    </a:lnTo>
                    <a:lnTo>
                      <a:pt x="170" y="227"/>
                    </a:lnTo>
                    <a:lnTo>
                      <a:pt x="170" y="114"/>
                    </a:lnTo>
                    <a:lnTo>
                      <a:pt x="113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3" name="Freeform 17"/>
              <p:cNvSpPr>
                <a:spLocks/>
              </p:cNvSpPr>
              <p:nvPr/>
            </p:nvSpPr>
            <p:spPr bwMode="auto">
              <a:xfrm>
                <a:off x="5790" y="5292"/>
                <a:ext cx="340" cy="454"/>
              </a:xfrm>
              <a:custGeom>
                <a:avLst/>
                <a:gdLst>
                  <a:gd name="T0" fmla="*/ 340 w 340"/>
                  <a:gd name="T1" fmla="*/ 397 h 454"/>
                  <a:gd name="T2" fmla="*/ 227 w 340"/>
                  <a:gd name="T3" fmla="*/ 170 h 454"/>
                  <a:gd name="T4" fmla="*/ 227 w 340"/>
                  <a:gd name="T5" fmla="*/ 57 h 454"/>
                  <a:gd name="T6" fmla="*/ 113 w 340"/>
                  <a:gd name="T7" fmla="*/ 0 h 454"/>
                  <a:gd name="T8" fmla="*/ 0 w 340"/>
                  <a:gd name="T9" fmla="*/ 170 h 454"/>
                  <a:gd name="T10" fmla="*/ 113 w 340"/>
                  <a:gd name="T11" fmla="*/ 340 h 454"/>
                  <a:gd name="T12" fmla="*/ 113 w 340"/>
                  <a:gd name="T13" fmla="*/ 454 h 454"/>
                  <a:gd name="T14" fmla="*/ 170 w 340"/>
                  <a:gd name="T15" fmla="*/ 397 h 454"/>
                  <a:gd name="T16" fmla="*/ 340 w 340"/>
                  <a:gd name="T17" fmla="*/ 39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454">
                    <a:moveTo>
                      <a:pt x="340" y="397"/>
                    </a:moveTo>
                    <a:lnTo>
                      <a:pt x="227" y="170"/>
                    </a:lnTo>
                    <a:lnTo>
                      <a:pt x="227" y="57"/>
                    </a:lnTo>
                    <a:lnTo>
                      <a:pt x="113" y="0"/>
                    </a:lnTo>
                    <a:lnTo>
                      <a:pt x="0" y="17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170" y="397"/>
                    </a:lnTo>
                    <a:lnTo>
                      <a:pt x="340" y="39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4" name="Freeform 18"/>
              <p:cNvSpPr>
                <a:spLocks/>
              </p:cNvSpPr>
              <p:nvPr/>
            </p:nvSpPr>
            <p:spPr bwMode="auto">
              <a:xfrm>
                <a:off x="5563" y="5462"/>
                <a:ext cx="340" cy="340"/>
              </a:xfrm>
              <a:custGeom>
                <a:avLst/>
                <a:gdLst>
                  <a:gd name="T0" fmla="*/ 227 w 340"/>
                  <a:gd name="T1" fmla="*/ 0 h 340"/>
                  <a:gd name="T2" fmla="*/ 227 w 340"/>
                  <a:gd name="T3" fmla="*/ 57 h 340"/>
                  <a:gd name="T4" fmla="*/ 170 w 340"/>
                  <a:gd name="T5" fmla="*/ 57 h 340"/>
                  <a:gd name="T6" fmla="*/ 57 w 340"/>
                  <a:gd name="T7" fmla="*/ 114 h 340"/>
                  <a:gd name="T8" fmla="*/ 113 w 340"/>
                  <a:gd name="T9" fmla="*/ 170 h 340"/>
                  <a:gd name="T10" fmla="*/ 0 w 340"/>
                  <a:gd name="T11" fmla="*/ 227 h 340"/>
                  <a:gd name="T12" fmla="*/ 170 w 340"/>
                  <a:gd name="T13" fmla="*/ 340 h 340"/>
                  <a:gd name="T14" fmla="*/ 283 w 340"/>
                  <a:gd name="T15" fmla="*/ 284 h 340"/>
                  <a:gd name="T16" fmla="*/ 340 w 340"/>
                  <a:gd name="T17" fmla="*/ 284 h 340"/>
                  <a:gd name="T18" fmla="*/ 340 w 340"/>
                  <a:gd name="T19" fmla="*/ 170 h 340"/>
                  <a:gd name="T20" fmla="*/ 227 w 340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40">
                    <a:moveTo>
                      <a:pt x="227" y="0"/>
                    </a:moveTo>
                    <a:lnTo>
                      <a:pt x="227" y="57"/>
                    </a:lnTo>
                    <a:lnTo>
                      <a:pt x="170" y="57"/>
                    </a:lnTo>
                    <a:lnTo>
                      <a:pt x="57" y="114"/>
                    </a:lnTo>
                    <a:lnTo>
                      <a:pt x="113" y="170"/>
                    </a:lnTo>
                    <a:lnTo>
                      <a:pt x="0" y="227"/>
                    </a:lnTo>
                    <a:lnTo>
                      <a:pt x="170" y="340"/>
                    </a:lnTo>
                    <a:lnTo>
                      <a:pt x="283" y="284"/>
                    </a:lnTo>
                    <a:lnTo>
                      <a:pt x="340" y="284"/>
                    </a:lnTo>
                    <a:lnTo>
                      <a:pt x="340" y="170"/>
                    </a:lnTo>
                    <a:lnTo>
                      <a:pt x="22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5" name="Freeform 19"/>
              <p:cNvSpPr>
                <a:spLocks/>
              </p:cNvSpPr>
              <p:nvPr/>
            </p:nvSpPr>
            <p:spPr bwMode="auto">
              <a:xfrm>
                <a:off x="5790" y="4385"/>
                <a:ext cx="964" cy="1077"/>
              </a:xfrm>
              <a:custGeom>
                <a:avLst/>
                <a:gdLst>
                  <a:gd name="T0" fmla="*/ 453 w 964"/>
                  <a:gd name="T1" fmla="*/ 0 h 1077"/>
                  <a:gd name="T2" fmla="*/ 397 w 964"/>
                  <a:gd name="T3" fmla="*/ 57 h 1077"/>
                  <a:gd name="T4" fmla="*/ 397 w 964"/>
                  <a:gd name="T5" fmla="*/ 227 h 1077"/>
                  <a:gd name="T6" fmla="*/ 340 w 964"/>
                  <a:gd name="T7" fmla="*/ 283 h 1077"/>
                  <a:gd name="T8" fmla="*/ 283 w 964"/>
                  <a:gd name="T9" fmla="*/ 283 h 1077"/>
                  <a:gd name="T10" fmla="*/ 227 w 964"/>
                  <a:gd name="T11" fmla="*/ 227 h 1077"/>
                  <a:gd name="T12" fmla="*/ 170 w 964"/>
                  <a:gd name="T13" fmla="*/ 227 h 1077"/>
                  <a:gd name="T14" fmla="*/ 170 w 964"/>
                  <a:gd name="T15" fmla="*/ 283 h 1077"/>
                  <a:gd name="T16" fmla="*/ 56 w 964"/>
                  <a:gd name="T17" fmla="*/ 397 h 1077"/>
                  <a:gd name="T18" fmla="*/ 113 w 964"/>
                  <a:gd name="T19" fmla="*/ 510 h 1077"/>
                  <a:gd name="T20" fmla="*/ 113 w 964"/>
                  <a:gd name="T21" fmla="*/ 567 h 1077"/>
                  <a:gd name="T22" fmla="*/ 0 w 964"/>
                  <a:gd name="T23" fmla="*/ 680 h 1077"/>
                  <a:gd name="T24" fmla="*/ 113 w 964"/>
                  <a:gd name="T25" fmla="*/ 680 h 1077"/>
                  <a:gd name="T26" fmla="*/ 113 w 964"/>
                  <a:gd name="T27" fmla="*/ 737 h 1077"/>
                  <a:gd name="T28" fmla="*/ 56 w 964"/>
                  <a:gd name="T29" fmla="*/ 850 h 1077"/>
                  <a:gd name="T30" fmla="*/ 113 w 964"/>
                  <a:gd name="T31" fmla="*/ 907 h 1077"/>
                  <a:gd name="T32" fmla="*/ 227 w 964"/>
                  <a:gd name="T33" fmla="*/ 964 h 1077"/>
                  <a:gd name="T34" fmla="*/ 227 w 964"/>
                  <a:gd name="T35" fmla="*/ 1077 h 1077"/>
                  <a:gd name="T36" fmla="*/ 340 w 964"/>
                  <a:gd name="T37" fmla="*/ 1020 h 1077"/>
                  <a:gd name="T38" fmla="*/ 453 w 964"/>
                  <a:gd name="T39" fmla="*/ 964 h 1077"/>
                  <a:gd name="T40" fmla="*/ 453 w 964"/>
                  <a:gd name="T41" fmla="*/ 907 h 1077"/>
                  <a:gd name="T42" fmla="*/ 567 w 964"/>
                  <a:gd name="T43" fmla="*/ 850 h 1077"/>
                  <a:gd name="T44" fmla="*/ 567 w 964"/>
                  <a:gd name="T45" fmla="*/ 737 h 1077"/>
                  <a:gd name="T46" fmla="*/ 680 w 964"/>
                  <a:gd name="T47" fmla="*/ 680 h 1077"/>
                  <a:gd name="T48" fmla="*/ 794 w 964"/>
                  <a:gd name="T49" fmla="*/ 680 h 1077"/>
                  <a:gd name="T50" fmla="*/ 850 w 964"/>
                  <a:gd name="T51" fmla="*/ 567 h 1077"/>
                  <a:gd name="T52" fmla="*/ 907 w 964"/>
                  <a:gd name="T53" fmla="*/ 453 h 1077"/>
                  <a:gd name="T54" fmla="*/ 737 w 964"/>
                  <a:gd name="T55" fmla="*/ 453 h 1077"/>
                  <a:gd name="T56" fmla="*/ 680 w 964"/>
                  <a:gd name="T57" fmla="*/ 397 h 1077"/>
                  <a:gd name="T58" fmla="*/ 737 w 964"/>
                  <a:gd name="T59" fmla="*/ 227 h 1077"/>
                  <a:gd name="T60" fmla="*/ 850 w 964"/>
                  <a:gd name="T61" fmla="*/ 283 h 1077"/>
                  <a:gd name="T62" fmla="*/ 850 w 964"/>
                  <a:gd name="T63" fmla="*/ 227 h 1077"/>
                  <a:gd name="T64" fmla="*/ 907 w 964"/>
                  <a:gd name="T65" fmla="*/ 227 h 1077"/>
                  <a:gd name="T66" fmla="*/ 964 w 964"/>
                  <a:gd name="T67" fmla="*/ 170 h 1077"/>
                  <a:gd name="T68" fmla="*/ 907 w 964"/>
                  <a:gd name="T69" fmla="*/ 0 h 1077"/>
                  <a:gd name="T70" fmla="*/ 850 w 964"/>
                  <a:gd name="T71" fmla="*/ 0 h 1077"/>
                  <a:gd name="T72" fmla="*/ 850 w 964"/>
                  <a:gd name="T73" fmla="*/ 57 h 1077"/>
                  <a:gd name="T74" fmla="*/ 680 w 964"/>
                  <a:gd name="T75" fmla="*/ 57 h 1077"/>
                  <a:gd name="T76" fmla="*/ 623 w 964"/>
                  <a:gd name="T77" fmla="*/ 113 h 1077"/>
                  <a:gd name="T78" fmla="*/ 510 w 964"/>
                  <a:gd name="T79" fmla="*/ 0 h 1077"/>
                  <a:gd name="T80" fmla="*/ 453 w 964"/>
                  <a:gd name="T81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64" h="1077">
                    <a:moveTo>
                      <a:pt x="453" y="0"/>
                    </a:moveTo>
                    <a:lnTo>
                      <a:pt x="397" y="57"/>
                    </a:lnTo>
                    <a:lnTo>
                      <a:pt x="397" y="227"/>
                    </a:lnTo>
                    <a:lnTo>
                      <a:pt x="340" y="283"/>
                    </a:lnTo>
                    <a:lnTo>
                      <a:pt x="283" y="283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56" y="397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737"/>
                    </a:lnTo>
                    <a:lnTo>
                      <a:pt x="56" y="850"/>
                    </a:lnTo>
                    <a:lnTo>
                      <a:pt x="113" y="907"/>
                    </a:lnTo>
                    <a:lnTo>
                      <a:pt x="227" y="964"/>
                    </a:lnTo>
                    <a:lnTo>
                      <a:pt x="227" y="1077"/>
                    </a:lnTo>
                    <a:lnTo>
                      <a:pt x="340" y="1020"/>
                    </a:lnTo>
                    <a:lnTo>
                      <a:pt x="453" y="964"/>
                    </a:lnTo>
                    <a:lnTo>
                      <a:pt x="453" y="907"/>
                    </a:lnTo>
                    <a:lnTo>
                      <a:pt x="567" y="850"/>
                    </a:lnTo>
                    <a:lnTo>
                      <a:pt x="567" y="737"/>
                    </a:lnTo>
                    <a:lnTo>
                      <a:pt x="680" y="680"/>
                    </a:lnTo>
                    <a:lnTo>
                      <a:pt x="794" y="680"/>
                    </a:lnTo>
                    <a:lnTo>
                      <a:pt x="850" y="567"/>
                    </a:lnTo>
                    <a:lnTo>
                      <a:pt x="907" y="453"/>
                    </a:lnTo>
                    <a:lnTo>
                      <a:pt x="737" y="453"/>
                    </a:lnTo>
                    <a:lnTo>
                      <a:pt x="680" y="397"/>
                    </a:lnTo>
                    <a:lnTo>
                      <a:pt x="737" y="227"/>
                    </a:lnTo>
                    <a:lnTo>
                      <a:pt x="850" y="283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64" y="170"/>
                    </a:lnTo>
                    <a:lnTo>
                      <a:pt x="907" y="0"/>
                    </a:lnTo>
                    <a:lnTo>
                      <a:pt x="850" y="0"/>
                    </a:lnTo>
                    <a:lnTo>
                      <a:pt x="850" y="57"/>
                    </a:lnTo>
                    <a:lnTo>
                      <a:pt x="680" y="57"/>
                    </a:lnTo>
                    <a:lnTo>
                      <a:pt x="623" y="113"/>
                    </a:lnTo>
                    <a:lnTo>
                      <a:pt x="510" y="0"/>
                    </a:lnTo>
                    <a:lnTo>
                      <a:pt x="453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" name="Freeform 20"/>
              <p:cNvSpPr>
                <a:spLocks/>
              </p:cNvSpPr>
              <p:nvPr/>
            </p:nvSpPr>
            <p:spPr bwMode="auto">
              <a:xfrm>
                <a:off x="5166" y="5009"/>
                <a:ext cx="737" cy="567"/>
              </a:xfrm>
              <a:custGeom>
                <a:avLst/>
                <a:gdLst>
                  <a:gd name="T0" fmla="*/ 624 w 737"/>
                  <a:gd name="T1" fmla="*/ 56 h 567"/>
                  <a:gd name="T2" fmla="*/ 567 w 737"/>
                  <a:gd name="T3" fmla="*/ 0 h 567"/>
                  <a:gd name="T4" fmla="*/ 454 w 737"/>
                  <a:gd name="T5" fmla="*/ 56 h 567"/>
                  <a:gd name="T6" fmla="*/ 340 w 737"/>
                  <a:gd name="T7" fmla="*/ 0 h 567"/>
                  <a:gd name="T8" fmla="*/ 227 w 737"/>
                  <a:gd name="T9" fmla="*/ 0 h 567"/>
                  <a:gd name="T10" fmla="*/ 170 w 737"/>
                  <a:gd name="T11" fmla="*/ 56 h 567"/>
                  <a:gd name="T12" fmla="*/ 227 w 737"/>
                  <a:gd name="T13" fmla="*/ 113 h 567"/>
                  <a:gd name="T14" fmla="*/ 170 w 737"/>
                  <a:gd name="T15" fmla="*/ 170 h 567"/>
                  <a:gd name="T16" fmla="*/ 0 w 737"/>
                  <a:gd name="T17" fmla="*/ 226 h 567"/>
                  <a:gd name="T18" fmla="*/ 0 w 737"/>
                  <a:gd name="T19" fmla="*/ 283 h 567"/>
                  <a:gd name="T20" fmla="*/ 0 w 737"/>
                  <a:gd name="T21" fmla="*/ 340 h 567"/>
                  <a:gd name="T22" fmla="*/ 57 w 737"/>
                  <a:gd name="T23" fmla="*/ 396 h 567"/>
                  <a:gd name="T24" fmla="*/ 113 w 737"/>
                  <a:gd name="T25" fmla="*/ 283 h 567"/>
                  <a:gd name="T26" fmla="*/ 170 w 737"/>
                  <a:gd name="T27" fmla="*/ 283 h 567"/>
                  <a:gd name="T28" fmla="*/ 227 w 737"/>
                  <a:gd name="T29" fmla="*/ 453 h 567"/>
                  <a:gd name="T30" fmla="*/ 284 w 737"/>
                  <a:gd name="T31" fmla="*/ 567 h 567"/>
                  <a:gd name="T32" fmla="*/ 454 w 737"/>
                  <a:gd name="T33" fmla="*/ 567 h 567"/>
                  <a:gd name="T34" fmla="*/ 567 w 737"/>
                  <a:gd name="T35" fmla="*/ 510 h 567"/>
                  <a:gd name="T36" fmla="*/ 624 w 737"/>
                  <a:gd name="T37" fmla="*/ 510 h 567"/>
                  <a:gd name="T38" fmla="*/ 624 w 737"/>
                  <a:gd name="T39" fmla="*/ 453 h 567"/>
                  <a:gd name="T40" fmla="*/ 737 w 737"/>
                  <a:gd name="T41" fmla="*/ 283 h 567"/>
                  <a:gd name="T42" fmla="*/ 680 w 737"/>
                  <a:gd name="T43" fmla="*/ 226 h 567"/>
                  <a:gd name="T44" fmla="*/ 737 w 737"/>
                  <a:gd name="T45" fmla="*/ 113 h 567"/>
                  <a:gd name="T46" fmla="*/ 737 w 737"/>
                  <a:gd name="T47" fmla="*/ 56 h 567"/>
                  <a:gd name="T48" fmla="*/ 624 w 737"/>
                  <a:gd name="T49" fmla="*/ 5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37" h="567">
                    <a:moveTo>
                      <a:pt x="624" y="56"/>
                    </a:moveTo>
                    <a:lnTo>
                      <a:pt x="567" y="0"/>
                    </a:lnTo>
                    <a:lnTo>
                      <a:pt x="454" y="56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170" y="56"/>
                    </a:lnTo>
                    <a:lnTo>
                      <a:pt x="227" y="113"/>
                    </a:lnTo>
                    <a:lnTo>
                      <a:pt x="170" y="170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57" y="396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227" y="453"/>
                    </a:lnTo>
                    <a:lnTo>
                      <a:pt x="284" y="567"/>
                    </a:lnTo>
                    <a:lnTo>
                      <a:pt x="454" y="567"/>
                    </a:lnTo>
                    <a:lnTo>
                      <a:pt x="567" y="510"/>
                    </a:lnTo>
                    <a:lnTo>
                      <a:pt x="624" y="510"/>
                    </a:lnTo>
                    <a:lnTo>
                      <a:pt x="624" y="453"/>
                    </a:lnTo>
                    <a:lnTo>
                      <a:pt x="737" y="283"/>
                    </a:lnTo>
                    <a:lnTo>
                      <a:pt x="680" y="226"/>
                    </a:lnTo>
                    <a:lnTo>
                      <a:pt x="737" y="113"/>
                    </a:lnTo>
                    <a:lnTo>
                      <a:pt x="737" y="56"/>
                    </a:lnTo>
                    <a:lnTo>
                      <a:pt x="624" y="5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64" name="Group 21"/>
            <p:cNvGrpSpPr>
              <a:grpSpLocks/>
            </p:cNvGrpSpPr>
            <p:nvPr/>
          </p:nvGrpSpPr>
          <p:grpSpPr bwMode="auto">
            <a:xfrm>
              <a:off x="1000125" y="479425"/>
              <a:ext cx="10891838" cy="8551863"/>
              <a:chOff x="630" y="302"/>
              <a:chExt cx="6861" cy="5387"/>
            </a:xfrm>
          </p:grpSpPr>
          <p:sp>
            <p:nvSpPr>
              <p:cNvPr id="165" name="Freeform 22"/>
              <p:cNvSpPr>
                <a:spLocks/>
              </p:cNvSpPr>
              <p:nvPr/>
            </p:nvSpPr>
            <p:spPr bwMode="auto">
              <a:xfrm>
                <a:off x="2331" y="4101"/>
                <a:ext cx="850" cy="681"/>
              </a:xfrm>
              <a:custGeom>
                <a:avLst/>
                <a:gdLst>
                  <a:gd name="T0" fmla="*/ 737 w 850"/>
                  <a:gd name="T1" fmla="*/ 0 h 681"/>
                  <a:gd name="T2" fmla="*/ 567 w 850"/>
                  <a:gd name="T3" fmla="*/ 57 h 681"/>
                  <a:gd name="T4" fmla="*/ 454 w 850"/>
                  <a:gd name="T5" fmla="*/ 0 h 681"/>
                  <a:gd name="T6" fmla="*/ 340 w 850"/>
                  <a:gd name="T7" fmla="*/ 114 h 681"/>
                  <a:gd name="T8" fmla="*/ 340 w 850"/>
                  <a:gd name="T9" fmla="*/ 57 h 681"/>
                  <a:gd name="T10" fmla="*/ 170 w 850"/>
                  <a:gd name="T11" fmla="*/ 114 h 681"/>
                  <a:gd name="T12" fmla="*/ 170 w 850"/>
                  <a:gd name="T13" fmla="*/ 227 h 681"/>
                  <a:gd name="T14" fmla="*/ 57 w 850"/>
                  <a:gd name="T15" fmla="*/ 284 h 681"/>
                  <a:gd name="T16" fmla="*/ 0 w 850"/>
                  <a:gd name="T17" fmla="*/ 454 h 681"/>
                  <a:gd name="T18" fmla="*/ 57 w 850"/>
                  <a:gd name="T19" fmla="*/ 567 h 681"/>
                  <a:gd name="T20" fmla="*/ 57 w 850"/>
                  <a:gd name="T21" fmla="*/ 624 h 681"/>
                  <a:gd name="T22" fmla="*/ 113 w 850"/>
                  <a:gd name="T23" fmla="*/ 624 h 681"/>
                  <a:gd name="T24" fmla="*/ 170 w 850"/>
                  <a:gd name="T25" fmla="*/ 681 h 681"/>
                  <a:gd name="T26" fmla="*/ 283 w 850"/>
                  <a:gd name="T27" fmla="*/ 567 h 681"/>
                  <a:gd name="T28" fmla="*/ 283 w 850"/>
                  <a:gd name="T29" fmla="*/ 511 h 681"/>
                  <a:gd name="T30" fmla="*/ 454 w 850"/>
                  <a:gd name="T31" fmla="*/ 567 h 681"/>
                  <a:gd name="T32" fmla="*/ 454 w 850"/>
                  <a:gd name="T33" fmla="*/ 454 h 681"/>
                  <a:gd name="T34" fmla="*/ 567 w 850"/>
                  <a:gd name="T35" fmla="*/ 567 h 681"/>
                  <a:gd name="T36" fmla="*/ 680 w 850"/>
                  <a:gd name="T37" fmla="*/ 511 h 681"/>
                  <a:gd name="T38" fmla="*/ 680 w 850"/>
                  <a:gd name="T39" fmla="*/ 397 h 681"/>
                  <a:gd name="T40" fmla="*/ 737 w 850"/>
                  <a:gd name="T41" fmla="*/ 341 h 681"/>
                  <a:gd name="T42" fmla="*/ 737 w 850"/>
                  <a:gd name="T43" fmla="*/ 227 h 681"/>
                  <a:gd name="T44" fmla="*/ 850 w 850"/>
                  <a:gd name="T45" fmla="*/ 170 h 681"/>
                  <a:gd name="T46" fmla="*/ 850 w 850"/>
                  <a:gd name="T47" fmla="*/ 57 h 681"/>
                  <a:gd name="T48" fmla="*/ 737 w 850"/>
                  <a:gd name="T4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50" h="681">
                    <a:moveTo>
                      <a:pt x="737" y="0"/>
                    </a:moveTo>
                    <a:lnTo>
                      <a:pt x="567" y="57"/>
                    </a:lnTo>
                    <a:lnTo>
                      <a:pt x="454" y="0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170" y="114"/>
                    </a:lnTo>
                    <a:lnTo>
                      <a:pt x="170" y="227"/>
                    </a:lnTo>
                    <a:lnTo>
                      <a:pt x="57" y="284"/>
                    </a:lnTo>
                    <a:lnTo>
                      <a:pt x="0" y="454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70" y="681"/>
                    </a:lnTo>
                    <a:lnTo>
                      <a:pt x="283" y="567"/>
                    </a:lnTo>
                    <a:lnTo>
                      <a:pt x="283" y="511"/>
                    </a:lnTo>
                    <a:lnTo>
                      <a:pt x="454" y="567"/>
                    </a:lnTo>
                    <a:lnTo>
                      <a:pt x="454" y="454"/>
                    </a:lnTo>
                    <a:lnTo>
                      <a:pt x="567" y="567"/>
                    </a:lnTo>
                    <a:lnTo>
                      <a:pt x="680" y="511"/>
                    </a:lnTo>
                    <a:lnTo>
                      <a:pt x="680" y="397"/>
                    </a:lnTo>
                    <a:lnTo>
                      <a:pt x="737" y="341"/>
                    </a:lnTo>
                    <a:lnTo>
                      <a:pt x="737" y="227"/>
                    </a:lnTo>
                    <a:lnTo>
                      <a:pt x="850" y="170"/>
                    </a:lnTo>
                    <a:lnTo>
                      <a:pt x="850" y="57"/>
                    </a:lnTo>
                    <a:lnTo>
                      <a:pt x="73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" name="Freeform 23"/>
              <p:cNvSpPr>
                <a:spLocks/>
              </p:cNvSpPr>
              <p:nvPr/>
            </p:nvSpPr>
            <p:spPr bwMode="auto">
              <a:xfrm>
                <a:off x="630" y="1947"/>
                <a:ext cx="850" cy="850"/>
              </a:xfrm>
              <a:custGeom>
                <a:avLst/>
                <a:gdLst>
                  <a:gd name="T0" fmla="*/ 850 w 850"/>
                  <a:gd name="T1" fmla="*/ 567 h 850"/>
                  <a:gd name="T2" fmla="*/ 680 w 850"/>
                  <a:gd name="T3" fmla="*/ 680 h 850"/>
                  <a:gd name="T4" fmla="*/ 567 w 850"/>
                  <a:gd name="T5" fmla="*/ 793 h 850"/>
                  <a:gd name="T6" fmla="*/ 454 w 850"/>
                  <a:gd name="T7" fmla="*/ 793 h 850"/>
                  <a:gd name="T8" fmla="*/ 283 w 850"/>
                  <a:gd name="T9" fmla="*/ 850 h 850"/>
                  <a:gd name="T10" fmla="*/ 283 w 850"/>
                  <a:gd name="T11" fmla="*/ 793 h 850"/>
                  <a:gd name="T12" fmla="*/ 227 w 850"/>
                  <a:gd name="T13" fmla="*/ 737 h 850"/>
                  <a:gd name="T14" fmla="*/ 170 w 850"/>
                  <a:gd name="T15" fmla="*/ 680 h 850"/>
                  <a:gd name="T16" fmla="*/ 227 w 850"/>
                  <a:gd name="T17" fmla="*/ 567 h 850"/>
                  <a:gd name="T18" fmla="*/ 227 w 850"/>
                  <a:gd name="T19" fmla="*/ 510 h 850"/>
                  <a:gd name="T20" fmla="*/ 113 w 850"/>
                  <a:gd name="T21" fmla="*/ 567 h 850"/>
                  <a:gd name="T22" fmla="*/ 0 w 850"/>
                  <a:gd name="T23" fmla="*/ 510 h 850"/>
                  <a:gd name="T24" fmla="*/ 57 w 850"/>
                  <a:gd name="T25" fmla="*/ 453 h 850"/>
                  <a:gd name="T26" fmla="*/ 0 w 850"/>
                  <a:gd name="T27" fmla="*/ 397 h 850"/>
                  <a:gd name="T28" fmla="*/ 0 w 850"/>
                  <a:gd name="T29" fmla="*/ 283 h 850"/>
                  <a:gd name="T30" fmla="*/ 113 w 850"/>
                  <a:gd name="T31" fmla="*/ 113 h 850"/>
                  <a:gd name="T32" fmla="*/ 170 w 850"/>
                  <a:gd name="T33" fmla="*/ 170 h 850"/>
                  <a:gd name="T34" fmla="*/ 283 w 850"/>
                  <a:gd name="T35" fmla="*/ 113 h 850"/>
                  <a:gd name="T36" fmla="*/ 340 w 850"/>
                  <a:gd name="T37" fmla="*/ 0 h 850"/>
                  <a:gd name="T38" fmla="*/ 624 w 850"/>
                  <a:gd name="T39" fmla="*/ 0 h 850"/>
                  <a:gd name="T40" fmla="*/ 794 w 850"/>
                  <a:gd name="T41" fmla="*/ 113 h 850"/>
                  <a:gd name="T42" fmla="*/ 737 w 850"/>
                  <a:gd name="T43" fmla="*/ 170 h 850"/>
                  <a:gd name="T44" fmla="*/ 737 w 850"/>
                  <a:gd name="T45" fmla="*/ 453 h 850"/>
                  <a:gd name="T46" fmla="*/ 850 w 850"/>
                  <a:gd name="T47" fmla="*/ 567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50" h="850">
                    <a:moveTo>
                      <a:pt x="850" y="567"/>
                    </a:moveTo>
                    <a:lnTo>
                      <a:pt x="680" y="680"/>
                    </a:lnTo>
                    <a:lnTo>
                      <a:pt x="567" y="793"/>
                    </a:lnTo>
                    <a:lnTo>
                      <a:pt x="454" y="793"/>
                    </a:lnTo>
                    <a:lnTo>
                      <a:pt x="283" y="850"/>
                    </a:lnTo>
                    <a:lnTo>
                      <a:pt x="283" y="793"/>
                    </a:lnTo>
                    <a:lnTo>
                      <a:pt x="227" y="737"/>
                    </a:lnTo>
                    <a:lnTo>
                      <a:pt x="170" y="680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113" y="567"/>
                    </a:lnTo>
                    <a:lnTo>
                      <a:pt x="0" y="510"/>
                    </a:lnTo>
                    <a:lnTo>
                      <a:pt x="57" y="453"/>
                    </a:lnTo>
                    <a:lnTo>
                      <a:pt x="0" y="397"/>
                    </a:lnTo>
                    <a:lnTo>
                      <a:pt x="0" y="283"/>
                    </a:lnTo>
                    <a:lnTo>
                      <a:pt x="113" y="113"/>
                    </a:lnTo>
                    <a:lnTo>
                      <a:pt x="170" y="170"/>
                    </a:lnTo>
                    <a:lnTo>
                      <a:pt x="283" y="113"/>
                    </a:lnTo>
                    <a:lnTo>
                      <a:pt x="340" y="0"/>
                    </a:lnTo>
                    <a:lnTo>
                      <a:pt x="624" y="0"/>
                    </a:lnTo>
                    <a:lnTo>
                      <a:pt x="794" y="113"/>
                    </a:lnTo>
                    <a:lnTo>
                      <a:pt x="737" y="170"/>
                    </a:lnTo>
                    <a:lnTo>
                      <a:pt x="737" y="453"/>
                    </a:lnTo>
                    <a:lnTo>
                      <a:pt x="850" y="56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" name="Freeform 24"/>
              <p:cNvSpPr>
                <a:spLocks/>
              </p:cNvSpPr>
              <p:nvPr/>
            </p:nvSpPr>
            <p:spPr bwMode="auto">
              <a:xfrm>
                <a:off x="970" y="1550"/>
                <a:ext cx="907" cy="964"/>
              </a:xfrm>
              <a:custGeom>
                <a:avLst/>
                <a:gdLst>
                  <a:gd name="T0" fmla="*/ 510 w 907"/>
                  <a:gd name="T1" fmla="*/ 964 h 964"/>
                  <a:gd name="T2" fmla="*/ 397 w 907"/>
                  <a:gd name="T3" fmla="*/ 850 h 964"/>
                  <a:gd name="T4" fmla="*/ 397 w 907"/>
                  <a:gd name="T5" fmla="*/ 567 h 964"/>
                  <a:gd name="T6" fmla="*/ 454 w 907"/>
                  <a:gd name="T7" fmla="*/ 510 h 964"/>
                  <a:gd name="T8" fmla="*/ 284 w 907"/>
                  <a:gd name="T9" fmla="*/ 397 h 964"/>
                  <a:gd name="T10" fmla="*/ 0 w 907"/>
                  <a:gd name="T11" fmla="*/ 397 h 964"/>
                  <a:gd name="T12" fmla="*/ 0 w 907"/>
                  <a:gd name="T13" fmla="*/ 227 h 964"/>
                  <a:gd name="T14" fmla="*/ 57 w 907"/>
                  <a:gd name="T15" fmla="*/ 227 h 964"/>
                  <a:gd name="T16" fmla="*/ 114 w 907"/>
                  <a:gd name="T17" fmla="*/ 56 h 964"/>
                  <a:gd name="T18" fmla="*/ 170 w 907"/>
                  <a:gd name="T19" fmla="*/ 0 h 964"/>
                  <a:gd name="T20" fmla="*/ 340 w 907"/>
                  <a:gd name="T21" fmla="*/ 56 h 964"/>
                  <a:gd name="T22" fmla="*/ 397 w 907"/>
                  <a:gd name="T23" fmla="*/ 56 h 964"/>
                  <a:gd name="T24" fmla="*/ 454 w 907"/>
                  <a:gd name="T25" fmla="*/ 170 h 964"/>
                  <a:gd name="T26" fmla="*/ 510 w 907"/>
                  <a:gd name="T27" fmla="*/ 56 h 964"/>
                  <a:gd name="T28" fmla="*/ 567 w 907"/>
                  <a:gd name="T29" fmla="*/ 113 h 964"/>
                  <a:gd name="T30" fmla="*/ 567 w 907"/>
                  <a:gd name="T31" fmla="*/ 170 h 964"/>
                  <a:gd name="T32" fmla="*/ 624 w 907"/>
                  <a:gd name="T33" fmla="*/ 170 h 964"/>
                  <a:gd name="T34" fmla="*/ 681 w 907"/>
                  <a:gd name="T35" fmla="*/ 283 h 964"/>
                  <a:gd name="T36" fmla="*/ 624 w 907"/>
                  <a:gd name="T37" fmla="*/ 397 h 964"/>
                  <a:gd name="T38" fmla="*/ 737 w 907"/>
                  <a:gd name="T39" fmla="*/ 453 h 964"/>
                  <a:gd name="T40" fmla="*/ 737 w 907"/>
                  <a:gd name="T41" fmla="*/ 623 h 964"/>
                  <a:gd name="T42" fmla="*/ 851 w 907"/>
                  <a:gd name="T43" fmla="*/ 680 h 964"/>
                  <a:gd name="T44" fmla="*/ 907 w 907"/>
                  <a:gd name="T45" fmla="*/ 850 h 964"/>
                  <a:gd name="T46" fmla="*/ 624 w 907"/>
                  <a:gd name="T47" fmla="*/ 907 h 964"/>
                  <a:gd name="T48" fmla="*/ 510 w 907"/>
                  <a:gd name="T49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07" h="964">
                    <a:moveTo>
                      <a:pt x="510" y="964"/>
                    </a:moveTo>
                    <a:lnTo>
                      <a:pt x="397" y="850"/>
                    </a:lnTo>
                    <a:lnTo>
                      <a:pt x="397" y="567"/>
                    </a:lnTo>
                    <a:lnTo>
                      <a:pt x="454" y="510"/>
                    </a:lnTo>
                    <a:lnTo>
                      <a:pt x="284" y="397"/>
                    </a:lnTo>
                    <a:lnTo>
                      <a:pt x="0" y="39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114" y="56"/>
                    </a:lnTo>
                    <a:lnTo>
                      <a:pt x="170" y="0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454" y="170"/>
                    </a:lnTo>
                    <a:lnTo>
                      <a:pt x="510" y="56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81" y="283"/>
                    </a:lnTo>
                    <a:lnTo>
                      <a:pt x="624" y="397"/>
                    </a:lnTo>
                    <a:lnTo>
                      <a:pt x="737" y="453"/>
                    </a:lnTo>
                    <a:lnTo>
                      <a:pt x="737" y="623"/>
                    </a:lnTo>
                    <a:lnTo>
                      <a:pt x="851" y="680"/>
                    </a:lnTo>
                    <a:lnTo>
                      <a:pt x="907" y="850"/>
                    </a:lnTo>
                    <a:lnTo>
                      <a:pt x="624" y="907"/>
                    </a:lnTo>
                    <a:lnTo>
                      <a:pt x="510" y="96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" name="Freeform 25"/>
              <p:cNvSpPr>
                <a:spLocks/>
              </p:cNvSpPr>
              <p:nvPr/>
            </p:nvSpPr>
            <p:spPr bwMode="auto">
              <a:xfrm>
                <a:off x="1140" y="643"/>
                <a:ext cx="1021" cy="1077"/>
              </a:xfrm>
              <a:custGeom>
                <a:avLst/>
                <a:gdLst>
                  <a:gd name="T0" fmla="*/ 454 w 1021"/>
                  <a:gd name="T1" fmla="*/ 1077 h 1077"/>
                  <a:gd name="T2" fmla="*/ 397 w 1021"/>
                  <a:gd name="T3" fmla="*/ 1077 h 1077"/>
                  <a:gd name="T4" fmla="*/ 397 w 1021"/>
                  <a:gd name="T5" fmla="*/ 1020 h 1077"/>
                  <a:gd name="T6" fmla="*/ 340 w 1021"/>
                  <a:gd name="T7" fmla="*/ 963 h 1077"/>
                  <a:gd name="T8" fmla="*/ 284 w 1021"/>
                  <a:gd name="T9" fmla="*/ 1077 h 1077"/>
                  <a:gd name="T10" fmla="*/ 227 w 1021"/>
                  <a:gd name="T11" fmla="*/ 963 h 1077"/>
                  <a:gd name="T12" fmla="*/ 170 w 1021"/>
                  <a:gd name="T13" fmla="*/ 963 h 1077"/>
                  <a:gd name="T14" fmla="*/ 0 w 1021"/>
                  <a:gd name="T15" fmla="*/ 907 h 1077"/>
                  <a:gd name="T16" fmla="*/ 57 w 1021"/>
                  <a:gd name="T17" fmla="*/ 793 h 1077"/>
                  <a:gd name="T18" fmla="*/ 170 w 1021"/>
                  <a:gd name="T19" fmla="*/ 680 h 1077"/>
                  <a:gd name="T20" fmla="*/ 227 w 1021"/>
                  <a:gd name="T21" fmla="*/ 680 h 1077"/>
                  <a:gd name="T22" fmla="*/ 340 w 1021"/>
                  <a:gd name="T23" fmla="*/ 453 h 1077"/>
                  <a:gd name="T24" fmla="*/ 454 w 1021"/>
                  <a:gd name="T25" fmla="*/ 396 h 1077"/>
                  <a:gd name="T26" fmla="*/ 511 w 1021"/>
                  <a:gd name="T27" fmla="*/ 396 h 1077"/>
                  <a:gd name="T28" fmla="*/ 737 w 1021"/>
                  <a:gd name="T29" fmla="*/ 170 h 1077"/>
                  <a:gd name="T30" fmla="*/ 851 w 1021"/>
                  <a:gd name="T31" fmla="*/ 0 h 1077"/>
                  <a:gd name="T32" fmla="*/ 964 w 1021"/>
                  <a:gd name="T33" fmla="*/ 0 h 1077"/>
                  <a:gd name="T34" fmla="*/ 1021 w 1021"/>
                  <a:gd name="T35" fmla="*/ 170 h 1077"/>
                  <a:gd name="T36" fmla="*/ 907 w 1021"/>
                  <a:gd name="T37" fmla="*/ 283 h 1077"/>
                  <a:gd name="T38" fmla="*/ 907 w 1021"/>
                  <a:gd name="T39" fmla="*/ 453 h 1077"/>
                  <a:gd name="T40" fmla="*/ 794 w 1021"/>
                  <a:gd name="T41" fmla="*/ 567 h 1077"/>
                  <a:gd name="T42" fmla="*/ 681 w 1021"/>
                  <a:gd name="T43" fmla="*/ 737 h 1077"/>
                  <a:gd name="T44" fmla="*/ 511 w 1021"/>
                  <a:gd name="T45" fmla="*/ 850 h 1077"/>
                  <a:gd name="T46" fmla="*/ 511 w 1021"/>
                  <a:gd name="T47" fmla="*/ 907 h 1077"/>
                  <a:gd name="T48" fmla="*/ 454 w 1021"/>
                  <a:gd name="T49" fmla="*/ 107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21" h="1077">
                    <a:moveTo>
                      <a:pt x="454" y="1077"/>
                    </a:moveTo>
                    <a:lnTo>
                      <a:pt x="397" y="1077"/>
                    </a:lnTo>
                    <a:lnTo>
                      <a:pt x="397" y="1020"/>
                    </a:lnTo>
                    <a:lnTo>
                      <a:pt x="340" y="963"/>
                    </a:lnTo>
                    <a:lnTo>
                      <a:pt x="284" y="1077"/>
                    </a:lnTo>
                    <a:lnTo>
                      <a:pt x="227" y="963"/>
                    </a:lnTo>
                    <a:lnTo>
                      <a:pt x="170" y="963"/>
                    </a:lnTo>
                    <a:lnTo>
                      <a:pt x="0" y="907"/>
                    </a:lnTo>
                    <a:lnTo>
                      <a:pt x="57" y="793"/>
                    </a:lnTo>
                    <a:lnTo>
                      <a:pt x="170" y="680"/>
                    </a:lnTo>
                    <a:lnTo>
                      <a:pt x="227" y="680"/>
                    </a:lnTo>
                    <a:lnTo>
                      <a:pt x="340" y="453"/>
                    </a:lnTo>
                    <a:lnTo>
                      <a:pt x="454" y="396"/>
                    </a:lnTo>
                    <a:lnTo>
                      <a:pt x="511" y="396"/>
                    </a:lnTo>
                    <a:lnTo>
                      <a:pt x="737" y="170"/>
                    </a:lnTo>
                    <a:lnTo>
                      <a:pt x="851" y="0"/>
                    </a:lnTo>
                    <a:lnTo>
                      <a:pt x="964" y="0"/>
                    </a:lnTo>
                    <a:lnTo>
                      <a:pt x="1021" y="170"/>
                    </a:lnTo>
                    <a:lnTo>
                      <a:pt x="907" y="283"/>
                    </a:lnTo>
                    <a:lnTo>
                      <a:pt x="907" y="453"/>
                    </a:lnTo>
                    <a:lnTo>
                      <a:pt x="794" y="567"/>
                    </a:lnTo>
                    <a:lnTo>
                      <a:pt x="681" y="737"/>
                    </a:lnTo>
                    <a:lnTo>
                      <a:pt x="511" y="850"/>
                    </a:lnTo>
                    <a:lnTo>
                      <a:pt x="511" y="907"/>
                    </a:lnTo>
                    <a:lnTo>
                      <a:pt x="454" y="107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9" name="Freeform 26"/>
              <p:cNvSpPr>
                <a:spLocks/>
              </p:cNvSpPr>
              <p:nvPr/>
            </p:nvSpPr>
            <p:spPr bwMode="auto">
              <a:xfrm>
                <a:off x="2331" y="3024"/>
                <a:ext cx="1021" cy="1304"/>
              </a:xfrm>
              <a:custGeom>
                <a:avLst/>
                <a:gdLst>
                  <a:gd name="T0" fmla="*/ 737 w 1021"/>
                  <a:gd name="T1" fmla="*/ 1077 h 1304"/>
                  <a:gd name="T2" fmla="*/ 567 w 1021"/>
                  <a:gd name="T3" fmla="*/ 1134 h 1304"/>
                  <a:gd name="T4" fmla="*/ 454 w 1021"/>
                  <a:gd name="T5" fmla="*/ 1077 h 1304"/>
                  <a:gd name="T6" fmla="*/ 340 w 1021"/>
                  <a:gd name="T7" fmla="*/ 1191 h 1304"/>
                  <a:gd name="T8" fmla="*/ 340 w 1021"/>
                  <a:gd name="T9" fmla="*/ 1134 h 1304"/>
                  <a:gd name="T10" fmla="*/ 170 w 1021"/>
                  <a:gd name="T11" fmla="*/ 1191 h 1304"/>
                  <a:gd name="T12" fmla="*/ 170 w 1021"/>
                  <a:gd name="T13" fmla="*/ 1304 h 1304"/>
                  <a:gd name="T14" fmla="*/ 57 w 1021"/>
                  <a:gd name="T15" fmla="*/ 1134 h 1304"/>
                  <a:gd name="T16" fmla="*/ 0 w 1021"/>
                  <a:gd name="T17" fmla="*/ 1134 h 1304"/>
                  <a:gd name="T18" fmla="*/ 0 w 1021"/>
                  <a:gd name="T19" fmla="*/ 1077 h 1304"/>
                  <a:gd name="T20" fmla="*/ 113 w 1021"/>
                  <a:gd name="T21" fmla="*/ 964 h 1304"/>
                  <a:gd name="T22" fmla="*/ 57 w 1021"/>
                  <a:gd name="T23" fmla="*/ 907 h 1304"/>
                  <a:gd name="T24" fmla="*/ 113 w 1021"/>
                  <a:gd name="T25" fmla="*/ 851 h 1304"/>
                  <a:gd name="T26" fmla="*/ 57 w 1021"/>
                  <a:gd name="T27" fmla="*/ 794 h 1304"/>
                  <a:gd name="T28" fmla="*/ 57 w 1021"/>
                  <a:gd name="T29" fmla="*/ 680 h 1304"/>
                  <a:gd name="T30" fmla="*/ 170 w 1021"/>
                  <a:gd name="T31" fmla="*/ 567 h 1304"/>
                  <a:gd name="T32" fmla="*/ 283 w 1021"/>
                  <a:gd name="T33" fmla="*/ 567 h 1304"/>
                  <a:gd name="T34" fmla="*/ 227 w 1021"/>
                  <a:gd name="T35" fmla="*/ 510 h 1304"/>
                  <a:gd name="T36" fmla="*/ 283 w 1021"/>
                  <a:gd name="T37" fmla="*/ 454 h 1304"/>
                  <a:gd name="T38" fmla="*/ 283 w 1021"/>
                  <a:gd name="T39" fmla="*/ 397 h 1304"/>
                  <a:gd name="T40" fmla="*/ 397 w 1021"/>
                  <a:gd name="T41" fmla="*/ 284 h 1304"/>
                  <a:gd name="T42" fmla="*/ 454 w 1021"/>
                  <a:gd name="T43" fmla="*/ 57 h 1304"/>
                  <a:gd name="T44" fmla="*/ 567 w 1021"/>
                  <a:gd name="T45" fmla="*/ 0 h 1304"/>
                  <a:gd name="T46" fmla="*/ 680 w 1021"/>
                  <a:gd name="T47" fmla="*/ 0 h 1304"/>
                  <a:gd name="T48" fmla="*/ 680 w 1021"/>
                  <a:gd name="T49" fmla="*/ 57 h 1304"/>
                  <a:gd name="T50" fmla="*/ 737 w 1021"/>
                  <a:gd name="T51" fmla="*/ 170 h 1304"/>
                  <a:gd name="T52" fmla="*/ 850 w 1021"/>
                  <a:gd name="T53" fmla="*/ 227 h 1304"/>
                  <a:gd name="T54" fmla="*/ 794 w 1021"/>
                  <a:gd name="T55" fmla="*/ 340 h 1304"/>
                  <a:gd name="T56" fmla="*/ 794 w 1021"/>
                  <a:gd name="T57" fmla="*/ 510 h 1304"/>
                  <a:gd name="T58" fmla="*/ 850 w 1021"/>
                  <a:gd name="T59" fmla="*/ 624 h 1304"/>
                  <a:gd name="T60" fmla="*/ 907 w 1021"/>
                  <a:gd name="T61" fmla="*/ 624 h 1304"/>
                  <a:gd name="T62" fmla="*/ 1021 w 1021"/>
                  <a:gd name="T63" fmla="*/ 737 h 1304"/>
                  <a:gd name="T64" fmla="*/ 964 w 1021"/>
                  <a:gd name="T65" fmla="*/ 907 h 1304"/>
                  <a:gd name="T66" fmla="*/ 850 w 1021"/>
                  <a:gd name="T67" fmla="*/ 964 h 1304"/>
                  <a:gd name="T68" fmla="*/ 794 w 1021"/>
                  <a:gd name="T69" fmla="*/ 964 h 1304"/>
                  <a:gd name="T70" fmla="*/ 737 w 1021"/>
                  <a:gd name="T71" fmla="*/ 1021 h 1304"/>
                  <a:gd name="T72" fmla="*/ 737 w 1021"/>
                  <a:gd name="T73" fmla="*/ 107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21" h="1304">
                    <a:moveTo>
                      <a:pt x="737" y="1077"/>
                    </a:moveTo>
                    <a:lnTo>
                      <a:pt x="567" y="1134"/>
                    </a:lnTo>
                    <a:lnTo>
                      <a:pt x="454" y="1077"/>
                    </a:lnTo>
                    <a:lnTo>
                      <a:pt x="340" y="1191"/>
                    </a:lnTo>
                    <a:lnTo>
                      <a:pt x="340" y="1134"/>
                    </a:lnTo>
                    <a:lnTo>
                      <a:pt x="170" y="1191"/>
                    </a:lnTo>
                    <a:lnTo>
                      <a:pt x="170" y="1304"/>
                    </a:lnTo>
                    <a:lnTo>
                      <a:pt x="57" y="1134"/>
                    </a:lnTo>
                    <a:lnTo>
                      <a:pt x="0" y="1134"/>
                    </a:lnTo>
                    <a:lnTo>
                      <a:pt x="0" y="1077"/>
                    </a:lnTo>
                    <a:lnTo>
                      <a:pt x="113" y="964"/>
                    </a:lnTo>
                    <a:lnTo>
                      <a:pt x="57" y="907"/>
                    </a:lnTo>
                    <a:lnTo>
                      <a:pt x="113" y="851"/>
                    </a:lnTo>
                    <a:lnTo>
                      <a:pt x="57" y="794"/>
                    </a:lnTo>
                    <a:lnTo>
                      <a:pt x="57" y="680"/>
                    </a:lnTo>
                    <a:lnTo>
                      <a:pt x="170" y="567"/>
                    </a:lnTo>
                    <a:lnTo>
                      <a:pt x="283" y="567"/>
                    </a:lnTo>
                    <a:lnTo>
                      <a:pt x="227" y="510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397" y="284"/>
                    </a:lnTo>
                    <a:lnTo>
                      <a:pt x="454" y="57"/>
                    </a:lnTo>
                    <a:lnTo>
                      <a:pt x="567" y="0"/>
                    </a:lnTo>
                    <a:lnTo>
                      <a:pt x="680" y="0"/>
                    </a:lnTo>
                    <a:lnTo>
                      <a:pt x="680" y="57"/>
                    </a:lnTo>
                    <a:lnTo>
                      <a:pt x="737" y="170"/>
                    </a:lnTo>
                    <a:lnTo>
                      <a:pt x="850" y="227"/>
                    </a:lnTo>
                    <a:lnTo>
                      <a:pt x="794" y="340"/>
                    </a:lnTo>
                    <a:lnTo>
                      <a:pt x="794" y="510"/>
                    </a:lnTo>
                    <a:lnTo>
                      <a:pt x="850" y="624"/>
                    </a:lnTo>
                    <a:lnTo>
                      <a:pt x="907" y="624"/>
                    </a:lnTo>
                    <a:lnTo>
                      <a:pt x="1021" y="737"/>
                    </a:lnTo>
                    <a:lnTo>
                      <a:pt x="964" y="907"/>
                    </a:lnTo>
                    <a:lnTo>
                      <a:pt x="850" y="964"/>
                    </a:lnTo>
                    <a:lnTo>
                      <a:pt x="794" y="964"/>
                    </a:lnTo>
                    <a:lnTo>
                      <a:pt x="737" y="1021"/>
                    </a:lnTo>
                    <a:lnTo>
                      <a:pt x="737" y="107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0" name="Freeform 27"/>
              <p:cNvSpPr>
                <a:spLocks/>
              </p:cNvSpPr>
              <p:nvPr/>
            </p:nvSpPr>
            <p:spPr bwMode="auto">
              <a:xfrm>
                <a:off x="3238" y="5519"/>
                <a:ext cx="114" cy="170"/>
              </a:xfrm>
              <a:custGeom>
                <a:avLst/>
                <a:gdLst>
                  <a:gd name="T0" fmla="*/ 57 w 114"/>
                  <a:gd name="T1" fmla="*/ 0 h 170"/>
                  <a:gd name="T2" fmla="*/ 0 w 114"/>
                  <a:gd name="T3" fmla="*/ 57 h 170"/>
                  <a:gd name="T4" fmla="*/ 0 w 114"/>
                  <a:gd name="T5" fmla="*/ 170 h 170"/>
                  <a:gd name="T6" fmla="*/ 114 w 114"/>
                  <a:gd name="T7" fmla="*/ 170 h 170"/>
                  <a:gd name="T8" fmla="*/ 114 w 114"/>
                  <a:gd name="T9" fmla="*/ 57 h 170"/>
                  <a:gd name="T10" fmla="*/ 57 w 114"/>
                  <a:gd name="T1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" h="170">
                    <a:moveTo>
                      <a:pt x="57" y="0"/>
                    </a:moveTo>
                    <a:lnTo>
                      <a:pt x="0" y="57"/>
                    </a:ln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57"/>
                    </a:lnTo>
                    <a:lnTo>
                      <a:pt x="5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1" name="Freeform 28"/>
              <p:cNvSpPr>
                <a:spLocks/>
              </p:cNvSpPr>
              <p:nvPr/>
            </p:nvSpPr>
            <p:spPr bwMode="auto">
              <a:xfrm>
                <a:off x="3465" y="5462"/>
                <a:ext cx="113" cy="170"/>
              </a:xfrm>
              <a:custGeom>
                <a:avLst/>
                <a:gdLst>
                  <a:gd name="T0" fmla="*/ 0 w 113"/>
                  <a:gd name="T1" fmla="*/ 0 h 170"/>
                  <a:gd name="T2" fmla="*/ 0 w 113"/>
                  <a:gd name="T3" fmla="*/ 57 h 170"/>
                  <a:gd name="T4" fmla="*/ 113 w 113"/>
                  <a:gd name="T5" fmla="*/ 170 h 170"/>
                  <a:gd name="T6" fmla="*/ 113 w 113"/>
                  <a:gd name="T7" fmla="*/ 57 h 170"/>
                  <a:gd name="T8" fmla="*/ 0 w 113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70">
                    <a:moveTo>
                      <a:pt x="0" y="0"/>
                    </a:moveTo>
                    <a:lnTo>
                      <a:pt x="0" y="57"/>
                    </a:lnTo>
                    <a:lnTo>
                      <a:pt x="113" y="170"/>
                    </a:lnTo>
                    <a:lnTo>
                      <a:pt x="113" y="57"/>
                    </a:lnTo>
                    <a:lnTo>
                      <a:pt x="0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2" name="Freeform 29"/>
              <p:cNvSpPr>
                <a:spLocks/>
              </p:cNvSpPr>
              <p:nvPr/>
            </p:nvSpPr>
            <p:spPr bwMode="auto">
              <a:xfrm>
                <a:off x="3635" y="5519"/>
                <a:ext cx="170" cy="113"/>
              </a:xfrm>
              <a:custGeom>
                <a:avLst/>
                <a:gdLst>
                  <a:gd name="T0" fmla="*/ 57 w 170"/>
                  <a:gd name="T1" fmla="*/ 0 h 113"/>
                  <a:gd name="T2" fmla="*/ 0 w 170"/>
                  <a:gd name="T3" fmla="*/ 57 h 113"/>
                  <a:gd name="T4" fmla="*/ 57 w 170"/>
                  <a:gd name="T5" fmla="*/ 113 h 113"/>
                  <a:gd name="T6" fmla="*/ 113 w 170"/>
                  <a:gd name="T7" fmla="*/ 113 h 113"/>
                  <a:gd name="T8" fmla="*/ 170 w 170"/>
                  <a:gd name="T9" fmla="*/ 0 h 113"/>
                  <a:gd name="T10" fmla="*/ 57 w 170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113">
                    <a:moveTo>
                      <a:pt x="57" y="0"/>
                    </a:moveTo>
                    <a:lnTo>
                      <a:pt x="0" y="57"/>
                    </a:lnTo>
                    <a:lnTo>
                      <a:pt x="57" y="113"/>
                    </a:lnTo>
                    <a:lnTo>
                      <a:pt x="113" y="113"/>
                    </a:lnTo>
                    <a:lnTo>
                      <a:pt x="170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3" name="Freeform 30"/>
              <p:cNvSpPr>
                <a:spLocks/>
              </p:cNvSpPr>
              <p:nvPr/>
            </p:nvSpPr>
            <p:spPr bwMode="auto">
              <a:xfrm>
                <a:off x="2501" y="4555"/>
                <a:ext cx="680" cy="680"/>
              </a:xfrm>
              <a:custGeom>
                <a:avLst/>
                <a:gdLst>
                  <a:gd name="T0" fmla="*/ 510 w 680"/>
                  <a:gd name="T1" fmla="*/ 57 h 680"/>
                  <a:gd name="T2" fmla="*/ 397 w 680"/>
                  <a:gd name="T3" fmla="*/ 113 h 680"/>
                  <a:gd name="T4" fmla="*/ 284 w 680"/>
                  <a:gd name="T5" fmla="*/ 0 h 680"/>
                  <a:gd name="T6" fmla="*/ 284 w 680"/>
                  <a:gd name="T7" fmla="*/ 113 h 680"/>
                  <a:gd name="T8" fmla="*/ 113 w 680"/>
                  <a:gd name="T9" fmla="*/ 57 h 680"/>
                  <a:gd name="T10" fmla="*/ 113 w 680"/>
                  <a:gd name="T11" fmla="*/ 113 h 680"/>
                  <a:gd name="T12" fmla="*/ 0 w 680"/>
                  <a:gd name="T13" fmla="*/ 227 h 680"/>
                  <a:gd name="T14" fmla="*/ 113 w 680"/>
                  <a:gd name="T15" fmla="*/ 283 h 680"/>
                  <a:gd name="T16" fmla="*/ 113 w 680"/>
                  <a:gd name="T17" fmla="*/ 397 h 680"/>
                  <a:gd name="T18" fmla="*/ 170 w 680"/>
                  <a:gd name="T19" fmla="*/ 454 h 680"/>
                  <a:gd name="T20" fmla="*/ 113 w 680"/>
                  <a:gd name="T21" fmla="*/ 510 h 680"/>
                  <a:gd name="T22" fmla="*/ 57 w 680"/>
                  <a:gd name="T23" fmla="*/ 624 h 680"/>
                  <a:gd name="T24" fmla="*/ 113 w 680"/>
                  <a:gd name="T25" fmla="*/ 680 h 680"/>
                  <a:gd name="T26" fmla="*/ 170 w 680"/>
                  <a:gd name="T27" fmla="*/ 624 h 680"/>
                  <a:gd name="T28" fmla="*/ 284 w 680"/>
                  <a:gd name="T29" fmla="*/ 624 h 680"/>
                  <a:gd name="T30" fmla="*/ 284 w 680"/>
                  <a:gd name="T31" fmla="*/ 567 h 680"/>
                  <a:gd name="T32" fmla="*/ 397 w 680"/>
                  <a:gd name="T33" fmla="*/ 680 h 680"/>
                  <a:gd name="T34" fmla="*/ 397 w 680"/>
                  <a:gd name="T35" fmla="*/ 624 h 680"/>
                  <a:gd name="T36" fmla="*/ 510 w 680"/>
                  <a:gd name="T37" fmla="*/ 680 h 680"/>
                  <a:gd name="T38" fmla="*/ 567 w 680"/>
                  <a:gd name="T39" fmla="*/ 567 h 680"/>
                  <a:gd name="T40" fmla="*/ 567 w 680"/>
                  <a:gd name="T41" fmla="*/ 510 h 680"/>
                  <a:gd name="T42" fmla="*/ 680 w 680"/>
                  <a:gd name="T43" fmla="*/ 454 h 680"/>
                  <a:gd name="T44" fmla="*/ 624 w 680"/>
                  <a:gd name="T45" fmla="*/ 340 h 680"/>
                  <a:gd name="T46" fmla="*/ 567 w 680"/>
                  <a:gd name="T47" fmla="*/ 340 h 680"/>
                  <a:gd name="T48" fmla="*/ 567 w 680"/>
                  <a:gd name="T49" fmla="*/ 283 h 680"/>
                  <a:gd name="T50" fmla="*/ 510 w 680"/>
                  <a:gd name="T51" fmla="*/ 170 h 680"/>
                  <a:gd name="T52" fmla="*/ 510 w 680"/>
                  <a:gd name="T53" fmla="*/ 57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0" h="680">
                    <a:moveTo>
                      <a:pt x="510" y="57"/>
                    </a:moveTo>
                    <a:lnTo>
                      <a:pt x="397" y="113"/>
                    </a:lnTo>
                    <a:lnTo>
                      <a:pt x="284" y="0"/>
                    </a:lnTo>
                    <a:lnTo>
                      <a:pt x="284" y="113"/>
                    </a:lnTo>
                    <a:lnTo>
                      <a:pt x="113" y="57"/>
                    </a:lnTo>
                    <a:lnTo>
                      <a:pt x="113" y="113"/>
                    </a:lnTo>
                    <a:lnTo>
                      <a:pt x="0" y="227"/>
                    </a:lnTo>
                    <a:lnTo>
                      <a:pt x="113" y="283"/>
                    </a:lnTo>
                    <a:lnTo>
                      <a:pt x="113" y="397"/>
                    </a:lnTo>
                    <a:lnTo>
                      <a:pt x="170" y="454"/>
                    </a:lnTo>
                    <a:lnTo>
                      <a:pt x="113" y="510"/>
                    </a:lnTo>
                    <a:lnTo>
                      <a:pt x="57" y="624"/>
                    </a:lnTo>
                    <a:lnTo>
                      <a:pt x="113" y="680"/>
                    </a:lnTo>
                    <a:lnTo>
                      <a:pt x="170" y="624"/>
                    </a:lnTo>
                    <a:lnTo>
                      <a:pt x="284" y="624"/>
                    </a:lnTo>
                    <a:lnTo>
                      <a:pt x="284" y="567"/>
                    </a:lnTo>
                    <a:lnTo>
                      <a:pt x="397" y="680"/>
                    </a:lnTo>
                    <a:lnTo>
                      <a:pt x="397" y="624"/>
                    </a:lnTo>
                    <a:lnTo>
                      <a:pt x="510" y="680"/>
                    </a:lnTo>
                    <a:lnTo>
                      <a:pt x="567" y="567"/>
                    </a:lnTo>
                    <a:lnTo>
                      <a:pt x="567" y="510"/>
                    </a:lnTo>
                    <a:lnTo>
                      <a:pt x="680" y="454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510" y="170"/>
                    </a:lnTo>
                    <a:lnTo>
                      <a:pt x="510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" name="Freeform 31"/>
              <p:cNvSpPr>
                <a:spLocks/>
              </p:cNvSpPr>
              <p:nvPr/>
            </p:nvSpPr>
            <p:spPr bwMode="auto">
              <a:xfrm>
                <a:off x="3011" y="4215"/>
                <a:ext cx="397" cy="907"/>
              </a:xfrm>
              <a:custGeom>
                <a:avLst/>
                <a:gdLst>
                  <a:gd name="T0" fmla="*/ 170 w 397"/>
                  <a:gd name="T1" fmla="*/ 794 h 907"/>
                  <a:gd name="T2" fmla="*/ 227 w 397"/>
                  <a:gd name="T3" fmla="*/ 850 h 907"/>
                  <a:gd name="T4" fmla="*/ 170 w 397"/>
                  <a:gd name="T5" fmla="*/ 737 h 907"/>
                  <a:gd name="T6" fmla="*/ 227 w 397"/>
                  <a:gd name="T7" fmla="*/ 680 h 907"/>
                  <a:gd name="T8" fmla="*/ 284 w 397"/>
                  <a:gd name="T9" fmla="*/ 737 h 907"/>
                  <a:gd name="T10" fmla="*/ 227 w 397"/>
                  <a:gd name="T11" fmla="*/ 907 h 907"/>
                  <a:gd name="T12" fmla="*/ 341 w 397"/>
                  <a:gd name="T13" fmla="*/ 737 h 907"/>
                  <a:gd name="T14" fmla="*/ 397 w 397"/>
                  <a:gd name="T15" fmla="*/ 623 h 907"/>
                  <a:gd name="T16" fmla="*/ 341 w 397"/>
                  <a:gd name="T17" fmla="*/ 510 h 907"/>
                  <a:gd name="T18" fmla="*/ 227 w 397"/>
                  <a:gd name="T19" fmla="*/ 397 h 907"/>
                  <a:gd name="T20" fmla="*/ 227 w 397"/>
                  <a:gd name="T21" fmla="*/ 340 h 907"/>
                  <a:gd name="T22" fmla="*/ 341 w 397"/>
                  <a:gd name="T23" fmla="*/ 227 h 907"/>
                  <a:gd name="T24" fmla="*/ 341 w 397"/>
                  <a:gd name="T25" fmla="*/ 113 h 907"/>
                  <a:gd name="T26" fmla="*/ 284 w 397"/>
                  <a:gd name="T27" fmla="*/ 0 h 907"/>
                  <a:gd name="T28" fmla="*/ 284 w 397"/>
                  <a:gd name="T29" fmla="*/ 113 h 907"/>
                  <a:gd name="T30" fmla="*/ 227 w 397"/>
                  <a:gd name="T31" fmla="*/ 56 h 907"/>
                  <a:gd name="T32" fmla="*/ 170 w 397"/>
                  <a:gd name="T33" fmla="*/ 56 h 907"/>
                  <a:gd name="T34" fmla="*/ 57 w 397"/>
                  <a:gd name="T35" fmla="*/ 113 h 907"/>
                  <a:gd name="T36" fmla="*/ 57 w 397"/>
                  <a:gd name="T37" fmla="*/ 227 h 907"/>
                  <a:gd name="T38" fmla="*/ 0 w 397"/>
                  <a:gd name="T39" fmla="*/ 283 h 907"/>
                  <a:gd name="T40" fmla="*/ 0 w 397"/>
                  <a:gd name="T41" fmla="*/ 397 h 907"/>
                  <a:gd name="T42" fmla="*/ 0 w 397"/>
                  <a:gd name="T43" fmla="*/ 510 h 907"/>
                  <a:gd name="T44" fmla="*/ 57 w 397"/>
                  <a:gd name="T45" fmla="*/ 623 h 907"/>
                  <a:gd name="T46" fmla="*/ 57 w 397"/>
                  <a:gd name="T47" fmla="*/ 680 h 907"/>
                  <a:gd name="T48" fmla="*/ 114 w 397"/>
                  <a:gd name="T49" fmla="*/ 680 h 907"/>
                  <a:gd name="T50" fmla="*/ 170 w 397"/>
                  <a:gd name="T51" fmla="*/ 794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97" h="907">
                    <a:moveTo>
                      <a:pt x="170" y="794"/>
                    </a:moveTo>
                    <a:lnTo>
                      <a:pt x="227" y="850"/>
                    </a:lnTo>
                    <a:lnTo>
                      <a:pt x="170" y="737"/>
                    </a:lnTo>
                    <a:lnTo>
                      <a:pt x="227" y="680"/>
                    </a:lnTo>
                    <a:lnTo>
                      <a:pt x="284" y="737"/>
                    </a:lnTo>
                    <a:lnTo>
                      <a:pt x="227" y="907"/>
                    </a:lnTo>
                    <a:lnTo>
                      <a:pt x="341" y="737"/>
                    </a:lnTo>
                    <a:lnTo>
                      <a:pt x="397" y="623"/>
                    </a:lnTo>
                    <a:lnTo>
                      <a:pt x="341" y="510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341" y="227"/>
                    </a:lnTo>
                    <a:lnTo>
                      <a:pt x="341" y="113"/>
                    </a:lnTo>
                    <a:lnTo>
                      <a:pt x="284" y="0"/>
                    </a:lnTo>
                    <a:lnTo>
                      <a:pt x="284" y="113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0" y="510"/>
                    </a:lnTo>
                    <a:lnTo>
                      <a:pt x="57" y="623"/>
                    </a:lnTo>
                    <a:lnTo>
                      <a:pt x="57" y="680"/>
                    </a:lnTo>
                    <a:lnTo>
                      <a:pt x="114" y="680"/>
                    </a:lnTo>
                    <a:lnTo>
                      <a:pt x="170" y="79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5" name="Freeform 32"/>
              <p:cNvSpPr>
                <a:spLocks/>
              </p:cNvSpPr>
              <p:nvPr/>
            </p:nvSpPr>
            <p:spPr bwMode="auto">
              <a:xfrm>
                <a:off x="3635" y="4555"/>
                <a:ext cx="284" cy="283"/>
              </a:xfrm>
              <a:custGeom>
                <a:avLst/>
                <a:gdLst>
                  <a:gd name="T0" fmla="*/ 113 w 284"/>
                  <a:gd name="T1" fmla="*/ 0 h 283"/>
                  <a:gd name="T2" fmla="*/ 57 w 284"/>
                  <a:gd name="T3" fmla="*/ 113 h 283"/>
                  <a:gd name="T4" fmla="*/ 0 w 284"/>
                  <a:gd name="T5" fmla="*/ 113 h 283"/>
                  <a:gd name="T6" fmla="*/ 0 w 284"/>
                  <a:gd name="T7" fmla="*/ 283 h 283"/>
                  <a:gd name="T8" fmla="*/ 113 w 284"/>
                  <a:gd name="T9" fmla="*/ 227 h 283"/>
                  <a:gd name="T10" fmla="*/ 113 w 284"/>
                  <a:gd name="T11" fmla="*/ 170 h 283"/>
                  <a:gd name="T12" fmla="*/ 170 w 284"/>
                  <a:gd name="T13" fmla="*/ 170 h 283"/>
                  <a:gd name="T14" fmla="*/ 227 w 284"/>
                  <a:gd name="T15" fmla="*/ 227 h 283"/>
                  <a:gd name="T16" fmla="*/ 284 w 284"/>
                  <a:gd name="T17" fmla="*/ 227 h 283"/>
                  <a:gd name="T18" fmla="*/ 284 w 284"/>
                  <a:gd name="T19" fmla="*/ 113 h 283"/>
                  <a:gd name="T20" fmla="*/ 227 w 284"/>
                  <a:gd name="T21" fmla="*/ 57 h 283"/>
                  <a:gd name="T22" fmla="*/ 113 w 284"/>
                  <a:gd name="T2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4" h="283">
                    <a:moveTo>
                      <a:pt x="113" y="0"/>
                    </a:moveTo>
                    <a:lnTo>
                      <a:pt x="57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113"/>
                    </a:lnTo>
                    <a:lnTo>
                      <a:pt x="227" y="57"/>
                    </a:lnTo>
                    <a:lnTo>
                      <a:pt x="113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6" name="Freeform 33"/>
              <p:cNvSpPr>
                <a:spLocks/>
              </p:cNvSpPr>
              <p:nvPr/>
            </p:nvSpPr>
            <p:spPr bwMode="auto">
              <a:xfrm>
                <a:off x="3068" y="3761"/>
                <a:ext cx="737" cy="1361"/>
              </a:xfrm>
              <a:custGeom>
                <a:avLst/>
                <a:gdLst>
                  <a:gd name="T0" fmla="*/ 170 w 737"/>
                  <a:gd name="T1" fmla="*/ 1361 h 1361"/>
                  <a:gd name="T2" fmla="*/ 284 w 737"/>
                  <a:gd name="T3" fmla="*/ 1191 h 1361"/>
                  <a:gd name="T4" fmla="*/ 340 w 737"/>
                  <a:gd name="T5" fmla="*/ 1077 h 1361"/>
                  <a:gd name="T6" fmla="*/ 284 w 737"/>
                  <a:gd name="T7" fmla="*/ 964 h 1361"/>
                  <a:gd name="T8" fmla="*/ 170 w 737"/>
                  <a:gd name="T9" fmla="*/ 851 h 1361"/>
                  <a:gd name="T10" fmla="*/ 170 w 737"/>
                  <a:gd name="T11" fmla="*/ 794 h 1361"/>
                  <a:gd name="T12" fmla="*/ 284 w 737"/>
                  <a:gd name="T13" fmla="*/ 681 h 1361"/>
                  <a:gd name="T14" fmla="*/ 284 w 737"/>
                  <a:gd name="T15" fmla="*/ 567 h 1361"/>
                  <a:gd name="T16" fmla="*/ 227 w 737"/>
                  <a:gd name="T17" fmla="*/ 454 h 1361"/>
                  <a:gd name="T18" fmla="*/ 227 w 737"/>
                  <a:gd name="T19" fmla="*/ 567 h 1361"/>
                  <a:gd name="T20" fmla="*/ 170 w 737"/>
                  <a:gd name="T21" fmla="*/ 510 h 1361"/>
                  <a:gd name="T22" fmla="*/ 113 w 737"/>
                  <a:gd name="T23" fmla="*/ 510 h 1361"/>
                  <a:gd name="T24" fmla="*/ 113 w 737"/>
                  <a:gd name="T25" fmla="*/ 397 h 1361"/>
                  <a:gd name="T26" fmla="*/ 0 w 737"/>
                  <a:gd name="T27" fmla="*/ 340 h 1361"/>
                  <a:gd name="T28" fmla="*/ 0 w 737"/>
                  <a:gd name="T29" fmla="*/ 284 h 1361"/>
                  <a:gd name="T30" fmla="*/ 57 w 737"/>
                  <a:gd name="T31" fmla="*/ 227 h 1361"/>
                  <a:gd name="T32" fmla="*/ 113 w 737"/>
                  <a:gd name="T33" fmla="*/ 227 h 1361"/>
                  <a:gd name="T34" fmla="*/ 227 w 737"/>
                  <a:gd name="T35" fmla="*/ 170 h 1361"/>
                  <a:gd name="T36" fmla="*/ 284 w 737"/>
                  <a:gd name="T37" fmla="*/ 0 h 1361"/>
                  <a:gd name="T38" fmla="*/ 397 w 737"/>
                  <a:gd name="T39" fmla="*/ 57 h 1361"/>
                  <a:gd name="T40" fmla="*/ 397 w 737"/>
                  <a:gd name="T41" fmla="*/ 170 h 1361"/>
                  <a:gd name="T42" fmla="*/ 454 w 737"/>
                  <a:gd name="T43" fmla="*/ 227 h 1361"/>
                  <a:gd name="T44" fmla="*/ 567 w 737"/>
                  <a:gd name="T45" fmla="*/ 170 h 1361"/>
                  <a:gd name="T46" fmla="*/ 510 w 737"/>
                  <a:gd name="T47" fmla="*/ 284 h 1361"/>
                  <a:gd name="T48" fmla="*/ 624 w 737"/>
                  <a:gd name="T49" fmla="*/ 284 h 1361"/>
                  <a:gd name="T50" fmla="*/ 624 w 737"/>
                  <a:gd name="T51" fmla="*/ 510 h 1361"/>
                  <a:gd name="T52" fmla="*/ 567 w 737"/>
                  <a:gd name="T53" fmla="*/ 567 h 1361"/>
                  <a:gd name="T54" fmla="*/ 680 w 737"/>
                  <a:gd name="T55" fmla="*/ 624 h 1361"/>
                  <a:gd name="T56" fmla="*/ 737 w 737"/>
                  <a:gd name="T57" fmla="*/ 567 h 1361"/>
                  <a:gd name="T58" fmla="*/ 737 w 737"/>
                  <a:gd name="T59" fmla="*/ 681 h 1361"/>
                  <a:gd name="T60" fmla="*/ 680 w 737"/>
                  <a:gd name="T61" fmla="*/ 794 h 1361"/>
                  <a:gd name="T62" fmla="*/ 624 w 737"/>
                  <a:gd name="T63" fmla="*/ 907 h 1361"/>
                  <a:gd name="T64" fmla="*/ 567 w 737"/>
                  <a:gd name="T65" fmla="*/ 907 h 1361"/>
                  <a:gd name="T66" fmla="*/ 567 w 737"/>
                  <a:gd name="T67" fmla="*/ 1077 h 1361"/>
                  <a:gd name="T68" fmla="*/ 624 w 737"/>
                  <a:gd name="T69" fmla="*/ 1134 h 1361"/>
                  <a:gd name="T70" fmla="*/ 624 w 737"/>
                  <a:gd name="T71" fmla="*/ 1304 h 1361"/>
                  <a:gd name="T72" fmla="*/ 567 w 737"/>
                  <a:gd name="T73" fmla="*/ 1248 h 1361"/>
                  <a:gd name="T74" fmla="*/ 397 w 737"/>
                  <a:gd name="T75" fmla="*/ 1248 h 1361"/>
                  <a:gd name="T76" fmla="*/ 340 w 737"/>
                  <a:gd name="T77" fmla="*/ 1304 h 1361"/>
                  <a:gd name="T78" fmla="*/ 340 w 737"/>
                  <a:gd name="T79" fmla="*/ 1248 h 1361"/>
                  <a:gd name="T80" fmla="*/ 170 w 737"/>
                  <a:gd name="T81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37" h="1361">
                    <a:moveTo>
                      <a:pt x="170" y="1361"/>
                    </a:moveTo>
                    <a:lnTo>
                      <a:pt x="284" y="1191"/>
                    </a:lnTo>
                    <a:lnTo>
                      <a:pt x="340" y="1077"/>
                    </a:lnTo>
                    <a:lnTo>
                      <a:pt x="284" y="964"/>
                    </a:lnTo>
                    <a:lnTo>
                      <a:pt x="170" y="851"/>
                    </a:lnTo>
                    <a:lnTo>
                      <a:pt x="170" y="794"/>
                    </a:lnTo>
                    <a:lnTo>
                      <a:pt x="284" y="681"/>
                    </a:lnTo>
                    <a:lnTo>
                      <a:pt x="284" y="567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170" y="510"/>
                    </a:lnTo>
                    <a:lnTo>
                      <a:pt x="113" y="510"/>
                    </a:lnTo>
                    <a:lnTo>
                      <a:pt x="113" y="397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227" y="170"/>
                    </a:lnTo>
                    <a:lnTo>
                      <a:pt x="284" y="0"/>
                    </a:lnTo>
                    <a:lnTo>
                      <a:pt x="397" y="57"/>
                    </a:lnTo>
                    <a:lnTo>
                      <a:pt x="397" y="170"/>
                    </a:lnTo>
                    <a:lnTo>
                      <a:pt x="454" y="227"/>
                    </a:lnTo>
                    <a:lnTo>
                      <a:pt x="567" y="170"/>
                    </a:lnTo>
                    <a:lnTo>
                      <a:pt x="510" y="284"/>
                    </a:lnTo>
                    <a:lnTo>
                      <a:pt x="624" y="284"/>
                    </a:lnTo>
                    <a:lnTo>
                      <a:pt x="624" y="510"/>
                    </a:lnTo>
                    <a:lnTo>
                      <a:pt x="567" y="567"/>
                    </a:lnTo>
                    <a:lnTo>
                      <a:pt x="680" y="624"/>
                    </a:lnTo>
                    <a:lnTo>
                      <a:pt x="737" y="567"/>
                    </a:lnTo>
                    <a:lnTo>
                      <a:pt x="737" y="681"/>
                    </a:lnTo>
                    <a:lnTo>
                      <a:pt x="680" y="794"/>
                    </a:lnTo>
                    <a:lnTo>
                      <a:pt x="624" y="907"/>
                    </a:lnTo>
                    <a:lnTo>
                      <a:pt x="567" y="907"/>
                    </a:lnTo>
                    <a:lnTo>
                      <a:pt x="567" y="1077"/>
                    </a:lnTo>
                    <a:lnTo>
                      <a:pt x="624" y="1134"/>
                    </a:lnTo>
                    <a:lnTo>
                      <a:pt x="624" y="1304"/>
                    </a:lnTo>
                    <a:lnTo>
                      <a:pt x="567" y="1248"/>
                    </a:lnTo>
                    <a:lnTo>
                      <a:pt x="397" y="1248"/>
                    </a:lnTo>
                    <a:lnTo>
                      <a:pt x="340" y="1304"/>
                    </a:lnTo>
                    <a:lnTo>
                      <a:pt x="340" y="1248"/>
                    </a:lnTo>
                    <a:lnTo>
                      <a:pt x="170" y="136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7" name="Freeform 34"/>
              <p:cNvSpPr>
                <a:spLocks/>
              </p:cNvSpPr>
              <p:nvPr/>
            </p:nvSpPr>
            <p:spPr bwMode="auto">
              <a:xfrm>
                <a:off x="7094" y="4952"/>
                <a:ext cx="397" cy="567"/>
              </a:xfrm>
              <a:custGeom>
                <a:avLst/>
                <a:gdLst>
                  <a:gd name="T0" fmla="*/ 0 w 397"/>
                  <a:gd name="T1" fmla="*/ 510 h 567"/>
                  <a:gd name="T2" fmla="*/ 57 w 397"/>
                  <a:gd name="T3" fmla="*/ 340 h 567"/>
                  <a:gd name="T4" fmla="*/ 0 w 397"/>
                  <a:gd name="T5" fmla="*/ 0 h 567"/>
                  <a:gd name="T6" fmla="*/ 57 w 397"/>
                  <a:gd name="T7" fmla="*/ 57 h 567"/>
                  <a:gd name="T8" fmla="*/ 113 w 397"/>
                  <a:gd name="T9" fmla="*/ 113 h 567"/>
                  <a:gd name="T10" fmla="*/ 170 w 397"/>
                  <a:gd name="T11" fmla="*/ 113 h 567"/>
                  <a:gd name="T12" fmla="*/ 283 w 397"/>
                  <a:gd name="T13" fmla="*/ 57 h 567"/>
                  <a:gd name="T14" fmla="*/ 340 w 397"/>
                  <a:gd name="T15" fmla="*/ 113 h 567"/>
                  <a:gd name="T16" fmla="*/ 397 w 397"/>
                  <a:gd name="T17" fmla="*/ 283 h 567"/>
                  <a:gd name="T18" fmla="*/ 340 w 397"/>
                  <a:gd name="T19" fmla="*/ 227 h 567"/>
                  <a:gd name="T20" fmla="*/ 340 w 397"/>
                  <a:gd name="T21" fmla="*/ 340 h 567"/>
                  <a:gd name="T22" fmla="*/ 170 w 397"/>
                  <a:gd name="T23" fmla="*/ 397 h 567"/>
                  <a:gd name="T24" fmla="*/ 113 w 397"/>
                  <a:gd name="T25" fmla="*/ 567 h 567"/>
                  <a:gd name="T26" fmla="*/ 57 w 397"/>
                  <a:gd name="T27" fmla="*/ 567 h 567"/>
                  <a:gd name="T28" fmla="*/ 113 w 397"/>
                  <a:gd name="T29" fmla="*/ 453 h 567"/>
                  <a:gd name="T30" fmla="*/ 57 w 397"/>
                  <a:gd name="T31" fmla="*/ 453 h 567"/>
                  <a:gd name="T32" fmla="*/ 0 w 397"/>
                  <a:gd name="T33" fmla="*/ 51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567">
                    <a:moveTo>
                      <a:pt x="0" y="510"/>
                    </a:moveTo>
                    <a:lnTo>
                      <a:pt x="57" y="340"/>
                    </a:lnTo>
                    <a:lnTo>
                      <a:pt x="0" y="0"/>
                    </a:lnTo>
                    <a:lnTo>
                      <a:pt x="57" y="57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283" y="57"/>
                    </a:lnTo>
                    <a:lnTo>
                      <a:pt x="340" y="113"/>
                    </a:lnTo>
                    <a:lnTo>
                      <a:pt x="397" y="283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170" y="397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113" y="453"/>
                    </a:lnTo>
                    <a:lnTo>
                      <a:pt x="57" y="453"/>
                    </a:lnTo>
                    <a:lnTo>
                      <a:pt x="0" y="51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8" name="Freeform 35"/>
              <p:cNvSpPr>
                <a:spLocks/>
              </p:cNvSpPr>
              <p:nvPr/>
            </p:nvSpPr>
            <p:spPr bwMode="auto">
              <a:xfrm>
                <a:off x="7094" y="4782"/>
                <a:ext cx="340" cy="283"/>
              </a:xfrm>
              <a:custGeom>
                <a:avLst/>
                <a:gdLst>
                  <a:gd name="T0" fmla="*/ 0 w 340"/>
                  <a:gd name="T1" fmla="*/ 170 h 283"/>
                  <a:gd name="T2" fmla="*/ 0 w 340"/>
                  <a:gd name="T3" fmla="*/ 113 h 283"/>
                  <a:gd name="T4" fmla="*/ 57 w 340"/>
                  <a:gd name="T5" fmla="*/ 113 h 283"/>
                  <a:gd name="T6" fmla="*/ 0 w 340"/>
                  <a:gd name="T7" fmla="*/ 0 h 283"/>
                  <a:gd name="T8" fmla="*/ 57 w 340"/>
                  <a:gd name="T9" fmla="*/ 0 h 283"/>
                  <a:gd name="T10" fmla="*/ 113 w 340"/>
                  <a:gd name="T11" fmla="*/ 56 h 283"/>
                  <a:gd name="T12" fmla="*/ 227 w 340"/>
                  <a:gd name="T13" fmla="*/ 56 h 283"/>
                  <a:gd name="T14" fmla="*/ 340 w 340"/>
                  <a:gd name="T15" fmla="*/ 170 h 283"/>
                  <a:gd name="T16" fmla="*/ 283 w 340"/>
                  <a:gd name="T17" fmla="*/ 227 h 283"/>
                  <a:gd name="T18" fmla="*/ 170 w 340"/>
                  <a:gd name="T19" fmla="*/ 283 h 283"/>
                  <a:gd name="T20" fmla="*/ 113 w 340"/>
                  <a:gd name="T21" fmla="*/ 283 h 283"/>
                  <a:gd name="T22" fmla="*/ 0 w 340"/>
                  <a:gd name="T23" fmla="*/ 17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0" h="283">
                    <a:moveTo>
                      <a:pt x="0" y="170"/>
                    </a:moveTo>
                    <a:lnTo>
                      <a:pt x="0" y="113"/>
                    </a:lnTo>
                    <a:lnTo>
                      <a:pt x="57" y="113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113" y="56"/>
                    </a:lnTo>
                    <a:lnTo>
                      <a:pt x="227" y="56"/>
                    </a:lnTo>
                    <a:lnTo>
                      <a:pt x="340" y="170"/>
                    </a:lnTo>
                    <a:lnTo>
                      <a:pt x="283" y="227"/>
                    </a:lnTo>
                    <a:lnTo>
                      <a:pt x="170" y="283"/>
                    </a:lnTo>
                    <a:lnTo>
                      <a:pt x="113" y="283"/>
                    </a:lnTo>
                    <a:lnTo>
                      <a:pt x="0" y="17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9" name="Freeform 36"/>
              <p:cNvSpPr>
                <a:spLocks/>
              </p:cNvSpPr>
              <p:nvPr/>
            </p:nvSpPr>
            <p:spPr bwMode="auto">
              <a:xfrm>
                <a:off x="7037" y="4158"/>
                <a:ext cx="454" cy="680"/>
              </a:xfrm>
              <a:custGeom>
                <a:avLst/>
                <a:gdLst>
                  <a:gd name="T0" fmla="*/ 284 w 454"/>
                  <a:gd name="T1" fmla="*/ 680 h 680"/>
                  <a:gd name="T2" fmla="*/ 170 w 454"/>
                  <a:gd name="T3" fmla="*/ 680 h 680"/>
                  <a:gd name="T4" fmla="*/ 170 w 454"/>
                  <a:gd name="T5" fmla="*/ 567 h 680"/>
                  <a:gd name="T6" fmla="*/ 227 w 454"/>
                  <a:gd name="T7" fmla="*/ 510 h 680"/>
                  <a:gd name="T8" fmla="*/ 170 w 454"/>
                  <a:gd name="T9" fmla="*/ 454 h 680"/>
                  <a:gd name="T10" fmla="*/ 170 w 454"/>
                  <a:gd name="T11" fmla="*/ 510 h 680"/>
                  <a:gd name="T12" fmla="*/ 0 w 454"/>
                  <a:gd name="T13" fmla="*/ 340 h 680"/>
                  <a:gd name="T14" fmla="*/ 114 w 454"/>
                  <a:gd name="T15" fmla="*/ 284 h 680"/>
                  <a:gd name="T16" fmla="*/ 170 w 454"/>
                  <a:gd name="T17" fmla="*/ 113 h 680"/>
                  <a:gd name="T18" fmla="*/ 284 w 454"/>
                  <a:gd name="T19" fmla="*/ 0 h 680"/>
                  <a:gd name="T20" fmla="*/ 397 w 454"/>
                  <a:gd name="T21" fmla="*/ 0 h 680"/>
                  <a:gd name="T22" fmla="*/ 454 w 454"/>
                  <a:gd name="T23" fmla="*/ 57 h 680"/>
                  <a:gd name="T24" fmla="*/ 397 w 454"/>
                  <a:gd name="T25" fmla="*/ 57 h 680"/>
                  <a:gd name="T26" fmla="*/ 284 w 454"/>
                  <a:gd name="T27" fmla="*/ 113 h 680"/>
                  <a:gd name="T28" fmla="*/ 340 w 454"/>
                  <a:gd name="T29" fmla="*/ 170 h 680"/>
                  <a:gd name="T30" fmla="*/ 340 w 454"/>
                  <a:gd name="T31" fmla="*/ 227 h 680"/>
                  <a:gd name="T32" fmla="*/ 397 w 454"/>
                  <a:gd name="T33" fmla="*/ 227 h 680"/>
                  <a:gd name="T34" fmla="*/ 284 w 454"/>
                  <a:gd name="T35" fmla="*/ 454 h 680"/>
                  <a:gd name="T36" fmla="*/ 284 w 454"/>
                  <a:gd name="T37" fmla="*/ 510 h 680"/>
                  <a:gd name="T38" fmla="*/ 227 w 454"/>
                  <a:gd name="T39" fmla="*/ 624 h 680"/>
                  <a:gd name="T40" fmla="*/ 284 w 454"/>
                  <a:gd name="T4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4" h="680">
                    <a:moveTo>
                      <a:pt x="284" y="680"/>
                    </a:moveTo>
                    <a:lnTo>
                      <a:pt x="170" y="680"/>
                    </a:lnTo>
                    <a:lnTo>
                      <a:pt x="170" y="567"/>
                    </a:lnTo>
                    <a:lnTo>
                      <a:pt x="227" y="510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0" y="340"/>
                    </a:lnTo>
                    <a:lnTo>
                      <a:pt x="114" y="284"/>
                    </a:lnTo>
                    <a:lnTo>
                      <a:pt x="170" y="113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284" y="113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284" y="454"/>
                    </a:lnTo>
                    <a:lnTo>
                      <a:pt x="284" y="510"/>
                    </a:lnTo>
                    <a:lnTo>
                      <a:pt x="227" y="624"/>
                    </a:lnTo>
                    <a:lnTo>
                      <a:pt x="284" y="68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0" name="Freeform 37"/>
              <p:cNvSpPr>
                <a:spLocks/>
              </p:cNvSpPr>
              <p:nvPr/>
            </p:nvSpPr>
            <p:spPr bwMode="auto">
              <a:xfrm>
                <a:off x="6754" y="3704"/>
                <a:ext cx="567" cy="794"/>
              </a:xfrm>
              <a:custGeom>
                <a:avLst/>
                <a:gdLst>
                  <a:gd name="T0" fmla="*/ 283 w 567"/>
                  <a:gd name="T1" fmla="*/ 794 h 794"/>
                  <a:gd name="T2" fmla="*/ 170 w 567"/>
                  <a:gd name="T3" fmla="*/ 738 h 794"/>
                  <a:gd name="T4" fmla="*/ 226 w 567"/>
                  <a:gd name="T5" fmla="*/ 681 h 794"/>
                  <a:gd name="T6" fmla="*/ 113 w 567"/>
                  <a:gd name="T7" fmla="*/ 624 h 794"/>
                  <a:gd name="T8" fmla="*/ 226 w 567"/>
                  <a:gd name="T9" fmla="*/ 624 h 794"/>
                  <a:gd name="T10" fmla="*/ 226 w 567"/>
                  <a:gd name="T11" fmla="*/ 567 h 794"/>
                  <a:gd name="T12" fmla="*/ 170 w 567"/>
                  <a:gd name="T13" fmla="*/ 567 h 794"/>
                  <a:gd name="T14" fmla="*/ 170 w 567"/>
                  <a:gd name="T15" fmla="*/ 397 h 794"/>
                  <a:gd name="T16" fmla="*/ 56 w 567"/>
                  <a:gd name="T17" fmla="*/ 284 h 794"/>
                  <a:gd name="T18" fmla="*/ 56 w 567"/>
                  <a:gd name="T19" fmla="*/ 227 h 794"/>
                  <a:gd name="T20" fmla="*/ 113 w 567"/>
                  <a:gd name="T21" fmla="*/ 171 h 794"/>
                  <a:gd name="T22" fmla="*/ 0 w 567"/>
                  <a:gd name="T23" fmla="*/ 114 h 794"/>
                  <a:gd name="T24" fmla="*/ 0 w 567"/>
                  <a:gd name="T25" fmla="*/ 57 h 794"/>
                  <a:gd name="T26" fmla="*/ 113 w 567"/>
                  <a:gd name="T27" fmla="*/ 57 h 794"/>
                  <a:gd name="T28" fmla="*/ 170 w 567"/>
                  <a:gd name="T29" fmla="*/ 57 h 794"/>
                  <a:gd name="T30" fmla="*/ 113 w 567"/>
                  <a:gd name="T31" fmla="*/ 0 h 794"/>
                  <a:gd name="T32" fmla="*/ 283 w 567"/>
                  <a:gd name="T33" fmla="*/ 0 h 794"/>
                  <a:gd name="T34" fmla="*/ 283 w 567"/>
                  <a:gd name="T35" fmla="*/ 171 h 794"/>
                  <a:gd name="T36" fmla="*/ 226 w 567"/>
                  <a:gd name="T37" fmla="*/ 284 h 794"/>
                  <a:gd name="T38" fmla="*/ 283 w 567"/>
                  <a:gd name="T39" fmla="*/ 341 h 794"/>
                  <a:gd name="T40" fmla="*/ 397 w 567"/>
                  <a:gd name="T41" fmla="*/ 341 h 794"/>
                  <a:gd name="T42" fmla="*/ 453 w 567"/>
                  <a:gd name="T43" fmla="*/ 397 h 794"/>
                  <a:gd name="T44" fmla="*/ 510 w 567"/>
                  <a:gd name="T45" fmla="*/ 397 h 794"/>
                  <a:gd name="T46" fmla="*/ 567 w 567"/>
                  <a:gd name="T47" fmla="*/ 454 h 794"/>
                  <a:gd name="T48" fmla="*/ 453 w 567"/>
                  <a:gd name="T49" fmla="*/ 567 h 794"/>
                  <a:gd name="T50" fmla="*/ 397 w 567"/>
                  <a:gd name="T51" fmla="*/ 738 h 794"/>
                  <a:gd name="T52" fmla="*/ 283 w 567"/>
                  <a:gd name="T53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7" h="794">
                    <a:moveTo>
                      <a:pt x="283" y="794"/>
                    </a:moveTo>
                    <a:lnTo>
                      <a:pt x="170" y="738"/>
                    </a:lnTo>
                    <a:lnTo>
                      <a:pt x="226" y="681"/>
                    </a:lnTo>
                    <a:lnTo>
                      <a:pt x="113" y="624"/>
                    </a:lnTo>
                    <a:lnTo>
                      <a:pt x="226" y="624"/>
                    </a:lnTo>
                    <a:lnTo>
                      <a:pt x="226" y="567"/>
                    </a:lnTo>
                    <a:lnTo>
                      <a:pt x="170" y="567"/>
                    </a:lnTo>
                    <a:lnTo>
                      <a:pt x="170" y="397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113" y="171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13" y="0"/>
                    </a:lnTo>
                    <a:lnTo>
                      <a:pt x="283" y="0"/>
                    </a:lnTo>
                    <a:lnTo>
                      <a:pt x="283" y="171"/>
                    </a:lnTo>
                    <a:lnTo>
                      <a:pt x="226" y="284"/>
                    </a:lnTo>
                    <a:lnTo>
                      <a:pt x="283" y="341"/>
                    </a:lnTo>
                    <a:lnTo>
                      <a:pt x="397" y="341"/>
                    </a:lnTo>
                    <a:lnTo>
                      <a:pt x="453" y="397"/>
                    </a:lnTo>
                    <a:lnTo>
                      <a:pt x="510" y="397"/>
                    </a:lnTo>
                    <a:lnTo>
                      <a:pt x="567" y="454"/>
                    </a:lnTo>
                    <a:lnTo>
                      <a:pt x="453" y="567"/>
                    </a:lnTo>
                    <a:lnTo>
                      <a:pt x="397" y="738"/>
                    </a:lnTo>
                    <a:lnTo>
                      <a:pt x="283" y="79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1" name="Freeform 38"/>
              <p:cNvSpPr>
                <a:spLocks/>
              </p:cNvSpPr>
              <p:nvPr/>
            </p:nvSpPr>
            <p:spPr bwMode="auto">
              <a:xfrm>
                <a:off x="6640" y="4952"/>
                <a:ext cx="284" cy="340"/>
              </a:xfrm>
              <a:custGeom>
                <a:avLst/>
                <a:gdLst>
                  <a:gd name="T0" fmla="*/ 170 w 284"/>
                  <a:gd name="T1" fmla="*/ 340 h 340"/>
                  <a:gd name="T2" fmla="*/ 114 w 284"/>
                  <a:gd name="T3" fmla="*/ 170 h 340"/>
                  <a:gd name="T4" fmla="*/ 0 w 284"/>
                  <a:gd name="T5" fmla="*/ 0 h 340"/>
                  <a:gd name="T6" fmla="*/ 114 w 284"/>
                  <a:gd name="T7" fmla="*/ 0 h 340"/>
                  <a:gd name="T8" fmla="*/ 227 w 284"/>
                  <a:gd name="T9" fmla="*/ 170 h 340"/>
                  <a:gd name="T10" fmla="*/ 284 w 284"/>
                  <a:gd name="T11" fmla="*/ 340 h 340"/>
                  <a:gd name="T12" fmla="*/ 170 w 284"/>
                  <a:gd name="T13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4" h="340">
                    <a:moveTo>
                      <a:pt x="170" y="340"/>
                    </a:moveTo>
                    <a:lnTo>
                      <a:pt x="114" y="170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227" y="170"/>
                    </a:lnTo>
                    <a:lnTo>
                      <a:pt x="284" y="340"/>
                    </a:lnTo>
                    <a:lnTo>
                      <a:pt x="170" y="34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2" name="Freeform 39"/>
              <p:cNvSpPr>
                <a:spLocks/>
              </p:cNvSpPr>
              <p:nvPr/>
            </p:nvSpPr>
            <p:spPr bwMode="auto">
              <a:xfrm>
                <a:off x="6470" y="4555"/>
                <a:ext cx="681" cy="907"/>
              </a:xfrm>
              <a:custGeom>
                <a:avLst/>
                <a:gdLst>
                  <a:gd name="T0" fmla="*/ 170 w 681"/>
                  <a:gd name="T1" fmla="*/ 397 h 907"/>
                  <a:gd name="T2" fmla="*/ 227 w 681"/>
                  <a:gd name="T3" fmla="*/ 283 h 907"/>
                  <a:gd name="T4" fmla="*/ 57 w 681"/>
                  <a:gd name="T5" fmla="*/ 283 h 907"/>
                  <a:gd name="T6" fmla="*/ 0 w 681"/>
                  <a:gd name="T7" fmla="*/ 227 h 907"/>
                  <a:gd name="T8" fmla="*/ 57 w 681"/>
                  <a:gd name="T9" fmla="*/ 57 h 907"/>
                  <a:gd name="T10" fmla="*/ 170 w 681"/>
                  <a:gd name="T11" fmla="*/ 113 h 907"/>
                  <a:gd name="T12" fmla="*/ 170 w 681"/>
                  <a:gd name="T13" fmla="*/ 57 h 907"/>
                  <a:gd name="T14" fmla="*/ 227 w 681"/>
                  <a:gd name="T15" fmla="*/ 57 h 907"/>
                  <a:gd name="T16" fmla="*/ 284 w 681"/>
                  <a:gd name="T17" fmla="*/ 0 h 907"/>
                  <a:gd name="T18" fmla="*/ 397 w 681"/>
                  <a:gd name="T19" fmla="*/ 0 h 907"/>
                  <a:gd name="T20" fmla="*/ 454 w 681"/>
                  <a:gd name="T21" fmla="*/ 170 h 907"/>
                  <a:gd name="T22" fmla="*/ 510 w 681"/>
                  <a:gd name="T23" fmla="*/ 227 h 907"/>
                  <a:gd name="T24" fmla="*/ 340 w 681"/>
                  <a:gd name="T25" fmla="*/ 283 h 907"/>
                  <a:gd name="T26" fmla="*/ 340 w 681"/>
                  <a:gd name="T27" fmla="*/ 340 h 907"/>
                  <a:gd name="T28" fmla="*/ 454 w 681"/>
                  <a:gd name="T29" fmla="*/ 397 h 907"/>
                  <a:gd name="T30" fmla="*/ 510 w 681"/>
                  <a:gd name="T31" fmla="*/ 397 h 907"/>
                  <a:gd name="T32" fmla="*/ 567 w 681"/>
                  <a:gd name="T33" fmla="*/ 454 h 907"/>
                  <a:gd name="T34" fmla="*/ 624 w 681"/>
                  <a:gd name="T35" fmla="*/ 397 h 907"/>
                  <a:gd name="T36" fmla="*/ 681 w 681"/>
                  <a:gd name="T37" fmla="*/ 737 h 907"/>
                  <a:gd name="T38" fmla="*/ 624 w 681"/>
                  <a:gd name="T39" fmla="*/ 907 h 907"/>
                  <a:gd name="T40" fmla="*/ 624 w 681"/>
                  <a:gd name="T41" fmla="*/ 850 h 907"/>
                  <a:gd name="T42" fmla="*/ 567 w 681"/>
                  <a:gd name="T43" fmla="*/ 850 h 907"/>
                  <a:gd name="T44" fmla="*/ 567 w 681"/>
                  <a:gd name="T45" fmla="*/ 794 h 907"/>
                  <a:gd name="T46" fmla="*/ 510 w 681"/>
                  <a:gd name="T47" fmla="*/ 737 h 907"/>
                  <a:gd name="T48" fmla="*/ 454 w 681"/>
                  <a:gd name="T49" fmla="*/ 737 h 907"/>
                  <a:gd name="T50" fmla="*/ 397 w 681"/>
                  <a:gd name="T51" fmla="*/ 567 h 907"/>
                  <a:gd name="T52" fmla="*/ 284 w 681"/>
                  <a:gd name="T53" fmla="*/ 397 h 907"/>
                  <a:gd name="T54" fmla="*/ 170 w 681"/>
                  <a:gd name="T55" fmla="*/ 39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81" h="907">
                    <a:moveTo>
                      <a:pt x="170" y="397"/>
                    </a:moveTo>
                    <a:lnTo>
                      <a:pt x="227" y="283"/>
                    </a:lnTo>
                    <a:lnTo>
                      <a:pt x="57" y="283"/>
                    </a:lnTo>
                    <a:lnTo>
                      <a:pt x="0" y="227"/>
                    </a:lnTo>
                    <a:lnTo>
                      <a:pt x="57" y="57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454" y="170"/>
                    </a:lnTo>
                    <a:lnTo>
                      <a:pt x="510" y="227"/>
                    </a:lnTo>
                    <a:lnTo>
                      <a:pt x="340" y="283"/>
                    </a:lnTo>
                    <a:lnTo>
                      <a:pt x="340" y="340"/>
                    </a:lnTo>
                    <a:lnTo>
                      <a:pt x="454" y="397"/>
                    </a:lnTo>
                    <a:lnTo>
                      <a:pt x="510" y="397"/>
                    </a:lnTo>
                    <a:lnTo>
                      <a:pt x="567" y="454"/>
                    </a:lnTo>
                    <a:lnTo>
                      <a:pt x="624" y="397"/>
                    </a:lnTo>
                    <a:lnTo>
                      <a:pt x="681" y="737"/>
                    </a:lnTo>
                    <a:lnTo>
                      <a:pt x="624" y="907"/>
                    </a:lnTo>
                    <a:lnTo>
                      <a:pt x="624" y="850"/>
                    </a:lnTo>
                    <a:lnTo>
                      <a:pt x="567" y="850"/>
                    </a:lnTo>
                    <a:lnTo>
                      <a:pt x="567" y="794"/>
                    </a:lnTo>
                    <a:lnTo>
                      <a:pt x="510" y="737"/>
                    </a:lnTo>
                    <a:lnTo>
                      <a:pt x="454" y="737"/>
                    </a:lnTo>
                    <a:lnTo>
                      <a:pt x="397" y="567"/>
                    </a:lnTo>
                    <a:lnTo>
                      <a:pt x="284" y="397"/>
                    </a:lnTo>
                    <a:lnTo>
                      <a:pt x="170" y="39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3" name="Freeform 40"/>
              <p:cNvSpPr>
                <a:spLocks/>
              </p:cNvSpPr>
              <p:nvPr/>
            </p:nvSpPr>
            <p:spPr bwMode="auto">
              <a:xfrm>
                <a:off x="6697" y="3988"/>
                <a:ext cx="567" cy="1021"/>
              </a:xfrm>
              <a:custGeom>
                <a:avLst/>
                <a:gdLst>
                  <a:gd name="T0" fmla="*/ 113 w 567"/>
                  <a:gd name="T1" fmla="*/ 0 h 1021"/>
                  <a:gd name="T2" fmla="*/ 113 w 567"/>
                  <a:gd name="T3" fmla="*/ 113 h 1021"/>
                  <a:gd name="T4" fmla="*/ 170 w 567"/>
                  <a:gd name="T5" fmla="*/ 170 h 1021"/>
                  <a:gd name="T6" fmla="*/ 113 w 567"/>
                  <a:gd name="T7" fmla="*/ 283 h 1021"/>
                  <a:gd name="T8" fmla="*/ 57 w 567"/>
                  <a:gd name="T9" fmla="*/ 227 h 1021"/>
                  <a:gd name="T10" fmla="*/ 0 w 567"/>
                  <a:gd name="T11" fmla="*/ 283 h 1021"/>
                  <a:gd name="T12" fmla="*/ 0 w 567"/>
                  <a:gd name="T13" fmla="*/ 397 h 1021"/>
                  <a:gd name="T14" fmla="*/ 57 w 567"/>
                  <a:gd name="T15" fmla="*/ 567 h 1021"/>
                  <a:gd name="T16" fmla="*/ 170 w 567"/>
                  <a:gd name="T17" fmla="*/ 567 h 1021"/>
                  <a:gd name="T18" fmla="*/ 227 w 567"/>
                  <a:gd name="T19" fmla="*/ 737 h 1021"/>
                  <a:gd name="T20" fmla="*/ 283 w 567"/>
                  <a:gd name="T21" fmla="*/ 794 h 1021"/>
                  <a:gd name="T22" fmla="*/ 113 w 567"/>
                  <a:gd name="T23" fmla="*/ 850 h 1021"/>
                  <a:gd name="T24" fmla="*/ 113 w 567"/>
                  <a:gd name="T25" fmla="*/ 907 h 1021"/>
                  <a:gd name="T26" fmla="*/ 227 w 567"/>
                  <a:gd name="T27" fmla="*/ 964 h 1021"/>
                  <a:gd name="T28" fmla="*/ 283 w 567"/>
                  <a:gd name="T29" fmla="*/ 964 h 1021"/>
                  <a:gd name="T30" fmla="*/ 340 w 567"/>
                  <a:gd name="T31" fmla="*/ 1021 h 1021"/>
                  <a:gd name="T32" fmla="*/ 397 w 567"/>
                  <a:gd name="T33" fmla="*/ 964 h 1021"/>
                  <a:gd name="T34" fmla="*/ 397 w 567"/>
                  <a:gd name="T35" fmla="*/ 907 h 1021"/>
                  <a:gd name="T36" fmla="*/ 454 w 567"/>
                  <a:gd name="T37" fmla="*/ 907 h 1021"/>
                  <a:gd name="T38" fmla="*/ 397 w 567"/>
                  <a:gd name="T39" fmla="*/ 794 h 1021"/>
                  <a:gd name="T40" fmla="*/ 454 w 567"/>
                  <a:gd name="T41" fmla="*/ 794 h 1021"/>
                  <a:gd name="T42" fmla="*/ 510 w 567"/>
                  <a:gd name="T43" fmla="*/ 850 h 1021"/>
                  <a:gd name="T44" fmla="*/ 510 w 567"/>
                  <a:gd name="T45" fmla="*/ 737 h 1021"/>
                  <a:gd name="T46" fmla="*/ 567 w 567"/>
                  <a:gd name="T47" fmla="*/ 680 h 1021"/>
                  <a:gd name="T48" fmla="*/ 510 w 567"/>
                  <a:gd name="T49" fmla="*/ 624 h 1021"/>
                  <a:gd name="T50" fmla="*/ 510 w 567"/>
                  <a:gd name="T51" fmla="*/ 680 h 1021"/>
                  <a:gd name="T52" fmla="*/ 340 w 567"/>
                  <a:gd name="T53" fmla="*/ 510 h 1021"/>
                  <a:gd name="T54" fmla="*/ 227 w 567"/>
                  <a:gd name="T55" fmla="*/ 454 h 1021"/>
                  <a:gd name="T56" fmla="*/ 283 w 567"/>
                  <a:gd name="T57" fmla="*/ 397 h 1021"/>
                  <a:gd name="T58" fmla="*/ 170 w 567"/>
                  <a:gd name="T59" fmla="*/ 340 h 1021"/>
                  <a:gd name="T60" fmla="*/ 283 w 567"/>
                  <a:gd name="T61" fmla="*/ 340 h 1021"/>
                  <a:gd name="T62" fmla="*/ 283 w 567"/>
                  <a:gd name="T63" fmla="*/ 283 h 1021"/>
                  <a:gd name="T64" fmla="*/ 227 w 567"/>
                  <a:gd name="T65" fmla="*/ 283 h 1021"/>
                  <a:gd name="T66" fmla="*/ 227 w 567"/>
                  <a:gd name="T67" fmla="*/ 113 h 1021"/>
                  <a:gd name="T68" fmla="*/ 113 w 567"/>
                  <a:gd name="T69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67" h="1021">
                    <a:moveTo>
                      <a:pt x="113" y="0"/>
                    </a:moveTo>
                    <a:lnTo>
                      <a:pt x="113" y="113"/>
                    </a:lnTo>
                    <a:lnTo>
                      <a:pt x="170" y="170"/>
                    </a:lnTo>
                    <a:lnTo>
                      <a:pt x="113" y="283"/>
                    </a:lnTo>
                    <a:lnTo>
                      <a:pt x="57" y="227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57" y="567"/>
                    </a:lnTo>
                    <a:lnTo>
                      <a:pt x="170" y="567"/>
                    </a:lnTo>
                    <a:lnTo>
                      <a:pt x="227" y="737"/>
                    </a:lnTo>
                    <a:lnTo>
                      <a:pt x="283" y="794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227" y="964"/>
                    </a:lnTo>
                    <a:lnTo>
                      <a:pt x="283" y="964"/>
                    </a:lnTo>
                    <a:lnTo>
                      <a:pt x="340" y="1021"/>
                    </a:lnTo>
                    <a:lnTo>
                      <a:pt x="397" y="964"/>
                    </a:lnTo>
                    <a:lnTo>
                      <a:pt x="397" y="907"/>
                    </a:lnTo>
                    <a:lnTo>
                      <a:pt x="454" y="907"/>
                    </a:lnTo>
                    <a:lnTo>
                      <a:pt x="397" y="794"/>
                    </a:lnTo>
                    <a:lnTo>
                      <a:pt x="454" y="794"/>
                    </a:lnTo>
                    <a:lnTo>
                      <a:pt x="510" y="850"/>
                    </a:lnTo>
                    <a:lnTo>
                      <a:pt x="510" y="737"/>
                    </a:lnTo>
                    <a:lnTo>
                      <a:pt x="567" y="680"/>
                    </a:lnTo>
                    <a:lnTo>
                      <a:pt x="510" y="624"/>
                    </a:lnTo>
                    <a:lnTo>
                      <a:pt x="510" y="680"/>
                    </a:lnTo>
                    <a:lnTo>
                      <a:pt x="340" y="510"/>
                    </a:lnTo>
                    <a:lnTo>
                      <a:pt x="227" y="454"/>
                    </a:lnTo>
                    <a:lnTo>
                      <a:pt x="283" y="397"/>
                    </a:lnTo>
                    <a:lnTo>
                      <a:pt x="170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227" y="283"/>
                    </a:lnTo>
                    <a:lnTo>
                      <a:pt x="227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" name="Freeform 41"/>
              <p:cNvSpPr>
                <a:spLocks/>
              </p:cNvSpPr>
              <p:nvPr/>
            </p:nvSpPr>
            <p:spPr bwMode="auto">
              <a:xfrm>
                <a:off x="5903" y="3648"/>
                <a:ext cx="964" cy="850"/>
              </a:xfrm>
              <a:custGeom>
                <a:avLst/>
                <a:gdLst>
                  <a:gd name="T0" fmla="*/ 851 w 964"/>
                  <a:gd name="T1" fmla="*/ 113 h 850"/>
                  <a:gd name="T2" fmla="*/ 681 w 964"/>
                  <a:gd name="T3" fmla="*/ 113 h 850"/>
                  <a:gd name="T4" fmla="*/ 681 w 964"/>
                  <a:gd name="T5" fmla="*/ 56 h 850"/>
                  <a:gd name="T6" fmla="*/ 624 w 964"/>
                  <a:gd name="T7" fmla="*/ 0 h 850"/>
                  <a:gd name="T8" fmla="*/ 567 w 964"/>
                  <a:gd name="T9" fmla="*/ 0 h 850"/>
                  <a:gd name="T10" fmla="*/ 454 w 964"/>
                  <a:gd name="T11" fmla="*/ 56 h 850"/>
                  <a:gd name="T12" fmla="*/ 340 w 964"/>
                  <a:gd name="T13" fmla="*/ 170 h 850"/>
                  <a:gd name="T14" fmla="*/ 284 w 964"/>
                  <a:gd name="T15" fmla="*/ 227 h 850"/>
                  <a:gd name="T16" fmla="*/ 227 w 964"/>
                  <a:gd name="T17" fmla="*/ 227 h 850"/>
                  <a:gd name="T18" fmla="*/ 170 w 964"/>
                  <a:gd name="T19" fmla="*/ 340 h 850"/>
                  <a:gd name="T20" fmla="*/ 170 w 964"/>
                  <a:gd name="T21" fmla="*/ 397 h 850"/>
                  <a:gd name="T22" fmla="*/ 57 w 964"/>
                  <a:gd name="T23" fmla="*/ 340 h 850"/>
                  <a:gd name="T24" fmla="*/ 0 w 964"/>
                  <a:gd name="T25" fmla="*/ 397 h 850"/>
                  <a:gd name="T26" fmla="*/ 57 w 964"/>
                  <a:gd name="T27" fmla="*/ 453 h 850"/>
                  <a:gd name="T28" fmla="*/ 114 w 964"/>
                  <a:gd name="T29" fmla="*/ 567 h 850"/>
                  <a:gd name="T30" fmla="*/ 227 w 964"/>
                  <a:gd name="T31" fmla="*/ 453 h 850"/>
                  <a:gd name="T32" fmla="*/ 340 w 964"/>
                  <a:gd name="T33" fmla="*/ 737 h 850"/>
                  <a:gd name="T34" fmla="*/ 397 w 964"/>
                  <a:gd name="T35" fmla="*/ 737 h 850"/>
                  <a:gd name="T36" fmla="*/ 510 w 964"/>
                  <a:gd name="T37" fmla="*/ 850 h 850"/>
                  <a:gd name="T38" fmla="*/ 567 w 964"/>
                  <a:gd name="T39" fmla="*/ 794 h 850"/>
                  <a:gd name="T40" fmla="*/ 737 w 964"/>
                  <a:gd name="T41" fmla="*/ 794 h 850"/>
                  <a:gd name="T42" fmla="*/ 737 w 964"/>
                  <a:gd name="T43" fmla="*/ 737 h 850"/>
                  <a:gd name="T44" fmla="*/ 794 w 964"/>
                  <a:gd name="T45" fmla="*/ 737 h 850"/>
                  <a:gd name="T46" fmla="*/ 794 w 964"/>
                  <a:gd name="T47" fmla="*/ 623 h 850"/>
                  <a:gd name="T48" fmla="*/ 851 w 964"/>
                  <a:gd name="T49" fmla="*/ 567 h 850"/>
                  <a:gd name="T50" fmla="*/ 907 w 964"/>
                  <a:gd name="T51" fmla="*/ 623 h 850"/>
                  <a:gd name="T52" fmla="*/ 964 w 964"/>
                  <a:gd name="T53" fmla="*/ 510 h 850"/>
                  <a:gd name="T54" fmla="*/ 907 w 964"/>
                  <a:gd name="T55" fmla="*/ 453 h 850"/>
                  <a:gd name="T56" fmla="*/ 907 w 964"/>
                  <a:gd name="T57" fmla="*/ 340 h 850"/>
                  <a:gd name="T58" fmla="*/ 907 w 964"/>
                  <a:gd name="T59" fmla="*/ 283 h 850"/>
                  <a:gd name="T60" fmla="*/ 964 w 964"/>
                  <a:gd name="T61" fmla="*/ 227 h 850"/>
                  <a:gd name="T62" fmla="*/ 851 w 964"/>
                  <a:gd name="T63" fmla="*/ 170 h 850"/>
                  <a:gd name="T64" fmla="*/ 851 w 964"/>
                  <a:gd name="T65" fmla="*/ 113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64" h="850">
                    <a:moveTo>
                      <a:pt x="851" y="113"/>
                    </a:moveTo>
                    <a:lnTo>
                      <a:pt x="681" y="113"/>
                    </a:lnTo>
                    <a:lnTo>
                      <a:pt x="681" y="56"/>
                    </a:lnTo>
                    <a:lnTo>
                      <a:pt x="624" y="0"/>
                    </a:lnTo>
                    <a:lnTo>
                      <a:pt x="567" y="0"/>
                    </a:lnTo>
                    <a:lnTo>
                      <a:pt x="454" y="56"/>
                    </a:lnTo>
                    <a:lnTo>
                      <a:pt x="340" y="170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57" y="340"/>
                    </a:lnTo>
                    <a:lnTo>
                      <a:pt x="0" y="397"/>
                    </a:lnTo>
                    <a:lnTo>
                      <a:pt x="57" y="453"/>
                    </a:lnTo>
                    <a:lnTo>
                      <a:pt x="114" y="567"/>
                    </a:lnTo>
                    <a:lnTo>
                      <a:pt x="227" y="453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510" y="850"/>
                    </a:lnTo>
                    <a:lnTo>
                      <a:pt x="567" y="794"/>
                    </a:lnTo>
                    <a:lnTo>
                      <a:pt x="737" y="794"/>
                    </a:lnTo>
                    <a:lnTo>
                      <a:pt x="737" y="737"/>
                    </a:lnTo>
                    <a:lnTo>
                      <a:pt x="794" y="737"/>
                    </a:lnTo>
                    <a:lnTo>
                      <a:pt x="794" y="623"/>
                    </a:lnTo>
                    <a:lnTo>
                      <a:pt x="851" y="567"/>
                    </a:lnTo>
                    <a:lnTo>
                      <a:pt x="907" y="623"/>
                    </a:lnTo>
                    <a:lnTo>
                      <a:pt x="964" y="510"/>
                    </a:lnTo>
                    <a:lnTo>
                      <a:pt x="907" y="453"/>
                    </a:lnTo>
                    <a:lnTo>
                      <a:pt x="907" y="340"/>
                    </a:lnTo>
                    <a:lnTo>
                      <a:pt x="907" y="283"/>
                    </a:lnTo>
                    <a:lnTo>
                      <a:pt x="964" y="227"/>
                    </a:lnTo>
                    <a:lnTo>
                      <a:pt x="851" y="170"/>
                    </a:lnTo>
                    <a:lnTo>
                      <a:pt x="851" y="11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" name="Freeform 42"/>
              <p:cNvSpPr>
                <a:spLocks/>
              </p:cNvSpPr>
              <p:nvPr/>
            </p:nvSpPr>
            <p:spPr bwMode="auto">
              <a:xfrm>
                <a:off x="4996" y="4952"/>
                <a:ext cx="397" cy="340"/>
              </a:xfrm>
              <a:custGeom>
                <a:avLst/>
                <a:gdLst>
                  <a:gd name="T0" fmla="*/ 340 w 397"/>
                  <a:gd name="T1" fmla="*/ 113 h 340"/>
                  <a:gd name="T2" fmla="*/ 397 w 397"/>
                  <a:gd name="T3" fmla="*/ 170 h 340"/>
                  <a:gd name="T4" fmla="*/ 340 w 397"/>
                  <a:gd name="T5" fmla="*/ 227 h 340"/>
                  <a:gd name="T6" fmla="*/ 170 w 397"/>
                  <a:gd name="T7" fmla="*/ 283 h 340"/>
                  <a:gd name="T8" fmla="*/ 170 w 397"/>
                  <a:gd name="T9" fmla="*/ 340 h 340"/>
                  <a:gd name="T10" fmla="*/ 113 w 397"/>
                  <a:gd name="T11" fmla="*/ 283 h 340"/>
                  <a:gd name="T12" fmla="*/ 57 w 397"/>
                  <a:gd name="T13" fmla="*/ 227 h 340"/>
                  <a:gd name="T14" fmla="*/ 0 w 397"/>
                  <a:gd name="T15" fmla="*/ 113 h 340"/>
                  <a:gd name="T16" fmla="*/ 57 w 397"/>
                  <a:gd name="T17" fmla="*/ 113 h 340"/>
                  <a:gd name="T18" fmla="*/ 57 w 397"/>
                  <a:gd name="T19" fmla="*/ 0 h 340"/>
                  <a:gd name="T20" fmla="*/ 227 w 397"/>
                  <a:gd name="T21" fmla="*/ 57 h 340"/>
                  <a:gd name="T22" fmla="*/ 227 w 397"/>
                  <a:gd name="T23" fmla="*/ 0 h 340"/>
                  <a:gd name="T24" fmla="*/ 340 w 397"/>
                  <a:gd name="T25" fmla="*/ 57 h 340"/>
                  <a:gd name="T26" fmla="*/ 340 w 397"/>
                  <a:gd name="T27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7" h="340">
                    <a:moveTo>
                      <a:pt x="340" y="113"/>
                    </a:moveTo>
                    <a:lnTo>
                      <a:pt x="397" y="170"/>
                    </a:lnTo>
                    <a:lnTo>
                      <a:pt x="340" y="227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113" y="283"/>
                    </a:lnTo>
                    <a:lnTo>
                      <a:pt x="57" y="22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40" y="57"/>
                    </a:lnTo>
                    <a:lnTo>
                      <a:pt x="340" y="11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" name="Freeform 43"/>
              <p:cNvSpPr>
                <a:spLocks/>
              </p:cNvSpPr>
              <p:nvPr/>
            </p:nvSpPr>
            <p:spPr bwMode="auto">
              <a:xfrm>
                <a:off x="5223" y="4101"/>
                <a:ext cx="1020" cy="964"/>
              </a:xfrm>
              <a:custGeom>
                <a:avLst/>
                <a:gdLst>
                  <a:gd name="T0" fmla="*/ 0 w 1020"/>
                  <a:gd name="T1" fmla="*/ 851 h 964"/>
                  <a:gd name="T2" fmla="*/ 0 w 1020"/>
                  <a:gd name="T3" fmla="*/ 681 h 964"/>
                  <a:gd name="T4" fmla="*/ 56 w 1020"/>
                  <a:gd name="T5" fmla="*/ 737 h 964"/>
                  <a:gd name="T6" fmla="*/ 227 w 1020"/>
                  <a:gd name="T7" fmla="*/ 624 h 964"/>
                  <a:gd name="T8" fmla="*/ 283 w 1020"/>
                  <a:gd name="T9" fmla="*/ 624 h 964"/>
                  <a:gd name="T10" fmla="*/ 340 w 1020"/>
                  <a:gd name="T11" fmla="*/ 567 h 964"/>
                  <a:gd name="T12" fmla="*/ 283 w 1020"/>
                  <a:gd name="T13" fmla="*/ 511 h 964"/>
                  <a:gd name="T14" fmla="*/ 340 w 1020"/>
                  <a:gd name="T15" fmla="*/ 454 h 964"/>
                  <a:gd name="T16" fmla="*/ 397 w 1020"/>
                  <a:gd name="T17" fmla="*/ 511 h 964"/>
                  <a:gd name="T18" fmla="*/ 567 w 1020"/>
                  <a:gd name="T19" fmla="*/ 341 h 964"/>
                  <a:gd name="T20" fmla="*/ 680 w 1020"/>
                  <a:gd name="T21" fmla="*/ 284 h 964"/>
                  <a:gd name="T22" fmla="*/ 794 w 1020"/>
                  <a:gd name="T23" fmla="*/ 114 h 964"/>
                  <a:gd name="T24" fmla="*/ 907 w 1020"/>
                  <a:gd name="T25" fmla="*/ 0 h 964"/>
                  <a:gd name="T26" fmla="*/ 1020 w 1020"/>
                  <a:gd name="T27" fmla="*/ 284 h 964"/>
                  <a:gd name="T28" fmla="*/ 964 w 1020"/>
                  <a:gd name="T29" fmla="*/ 341 h 964"/>
                  <a:gd name="T30" fmla="*/ 964 w 1020"/>
                  <a:gd name="T31" fmla="*/ 511 h 964"/>
                  <a:gd name="T32" fmla="*/ 907 w 1020"/>
                  <a:gd name="T33" fmla="*/ 567 h 964"/>
                  <a:gd name="T34" fmla="*/ 850 w 1020"/>
                  <a:gd name="T35" fmla="*/ 567 h 964"/>
                  <a:gd name="T36" fmla="*/ 794 w 1020"/>
                  <a:gd name="T37" fmla="*/ 511 h 964"/>
                  <a:gd name="T38" fmla="*/ 737 w 1020"/>
                  <a:gd name="T39" fmla="*/ 511 h 964"/>
                  <a:gd name="T40" fmla="*/ 737 w 1020"/>
                  <a:gd name="T41" fmla="*/ 567 h 964"/>
                  <a:gd name="T42" fmla="*/ 623 w 1020"/>
                  <a:gd name="T43" fmla="*/ 681 h 964"/>
                  <a:gd name="T44" fmla="*/ 680 w 1020"/>
                  <a:gd name="T45" fmla="*/ 794 h 964"/>
                  <a:gd name="T46" fmla="*/ 680 w 1020"/>
                  <a:gd name="T47" fmla="*/ 851 h 964"/>
                  <a:gd name="T48" fmla="*/ 567 w 1020"/>
                  <a:gd name="T49" fmla="*/ 964 h 964"/>
                  <a:gd name="T50" fmla="*/ 510 w 1020"/>
                  <a:gd name="T51" fmla="*/ 908 h 964"/>
                  <a:gd name="T52" fmla="*/ 397 w 1020"/>
                  <a:gd name="T53" fmla="*/ 964 h 964"/>
                  <a:gd name="T54" fmla="*/ 283 w 1020"/>
                  <a:gd name="T55" fmla="*/ 908 h 964"/>
                  <a:gd name="T56" fmla="*/ 170 w 1020"/>
                  <a:gd name="T57" fmla="*/ 908 h 964"/>
                  <a:gd name="T58" fmla="*/ 113 w 1020"/>
                  <a:gd name="T59" fmla="*/ 964 h 964"/>
                  <a:gd name="T60" fmla="*/ 113 w 1020"/>
                  <a:gd name="T61" fmla="*/ 908 h 964"/>
                  <a:gd name="T62" fmla="*/ 0 w 1020"/>
                  <a:gd name="T63" fmla="*/ 851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20" h="964">
                    <a:moveTo>
                      <a:pt x="0" y="851"/>
                    </a:moveTo>
                    <a:lnTo>
                      <a:pt x="0" y="681"/>
                    </a:lnTo>
                    <a:lnTo>
                      <a:pt x="56" y="737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340" y="567"/>
                    </a:lnTo>
                    <a:lnTo>
                      <a:pt x="283" y="511"/>
                    </a:lnTo>
                    <a:lnTo>
                      <a:pt x="340" y="454"/>
                    </a:lnTo>
                    <a:lnTo>
                      <a:pt x="397" y="511"/>
                    </a:lnTo>
                    <a:lnTo>
                      <a:pt x="567" y="341"/>
                    </a:lnTo>
                    <a:lnTo>
                      <a:pt x="680" y="284"/>
                    </a:lnTo>
                    <a:lnTo>
                      <a:pt x="794" y="114"/>
                    </a:lnTo>
                    <a:lnTo>
                      <a:pt x="907" y="0"/>
                    </a:lnTo>
                    <a:lnTo>
                      <a:pt x="1020" y="284"/>
                    </a:lnTo>
                    <a:lnTo>
                      <a:pt x="964" y="341"/>
                    </a:lnTo>
                    <a:lnTo>
                      <a:pt x="964" y="511"/>
                    </a:lnTo>
                    <a:lnTo>
                      <a:pt x="907" y="567"/>
                    </a:lnTo>
                    <a:lnTo>
                      <a:pt x="850" y="567"/>
                    </a:lnTo>
                    <a:lnTo>
                      <a:pt x="794" y="511"/>
                    </a:lnTo>
                    <a:lnTo>
                      <a:pt x="737" y="511"/>
                    </a:lnTo>
                    <a:lnTo>
                      <a:pt x="737" y="567"/>
                    </a:lnTo>
                    <a:lnTo>
                      <a:pt x="623" y="681"/>
                    </a:lnTo>
                    <a:lnTo>
                      <a:pt x="680" y="794"/>
                    </a:lnTo>
                    <a:lnTo>
                      <a:pt x="680" y="851"/>
                    </a:lnTo>
                    <a:lnTo>
                      <a:pt x="567" y="964"/>
                    </a:lnTo>
                    <a:lnTo>
                      <a:pt x="510" y="908"/>
                    </a:lnTo>
                    <a:lnTo>
                      <a:pt x="397" y="964"/>
                    </a:lnTo>
                    <a:lnTo>
                      <a:pt x="283" y="908"/>
                    </a:lnTo>
                    <a:lnTo>
                      <a:pt x="170" y="908"/>
                    </a:lnTo>
                    <a:lnTo>
                      <a:pt x="113" y="964"/>
                    </a:lnTo>
                    <a:lnTo>
                      <a:pt x="113" y="908"/>
                    </a:lnTo>
                    <a:lnTo>
                      <a:pt x="0" y="85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" name="Freeform 44"/>
              <p:cNvSpPr>
                <a:spLocks/>
              </p:cNvSpPr>
              <p:nvPr/>
            </p:nvSpPr>
            <p:spPr bwMode="auto">
              <a:xfrm>
                <a:off x="5109" y="3761"/>
                <a:ext cx="908" cy="851"/>
              </a:xfrm>
              <a:custGeom>
                <a:avLst/>
                <a:gdLst>
                  <a:gd name="T0" fmla="*/ 794 w 908"/>
                  <a:gd name="T1" fmla="*/ 284 h 851"/>
                  <a:gd name="T2" fmla="*/ 851 w 908"/>
                  <a:gd name="T3" fmla="*/ 340 h 851"/>
                  <a:gd name="T4" fmla="*/ 908 w 908"/>
                  <a:gd name="T5" fmla="*/ 454 h 851"/>
                  <a:gd name="T6" fmla="*/ 794 w 908"/>
                  <a:gd name="T7" fmla="*/ 624 h 851"/>
                  <a:gd name="T8" fmla="*/ 681 w 908"/>
                  <a:gd name="T9" fmla="*/ 681 h 851"/>
                  <a:gd name="T10" fmla="*/ 511 w 908"/>
                  <a:gd name="T11" fmla="*/ 851 h 851"/>
                  <a:gd name="T12" fmla="*/ 511 w 908"/>
                  <a:gd name="T13" fmla="*/ 681 h 851"/>
                  <a:gd name="T14" fmla="*/ 454 w 908"/>
                  <a:gd name="T15" fmla="*/ 624 h 851"/>
                  <a:gd name="T16" fmla="*/ 454 w 908"/>
                  <a:gd name="T17" fmla="*/ 567 h 851"/>
                  <a:gd name="T18" fmla="*/ 284 w 908"/>
                  <a:gd name="T19" fmla="*/ 624 h 851"/>
                  <a:gd name="T20" fmla="*/ 227 w 908"/>
                  <a:gd name="T21" fmla="*/ 681 h 851"/>
                  <a:gd name="T22" fmla="*/ 114 w 908"/>
                  <a:gd name="T23" fmla="*/ 681 h 851"/>
                  <a:gd name="T24" fmla="*/ 170 w 908"/>
                  <a:gd name="T25" fmla="*/ 624 h 851"/>
                  <a:gd name="T26" fmla="*/ 170 w 908"/>
                  <a:gd name="T27" fmla="*/ 567 h 851"/>
                  <a:gd name="T28" fmla="*/ 57 w 908"/>
                  <a:gd name="T29" fmla="*/ 510 h 851"/>
                  <a:gd name="T30" fmla="*/ 0 w 908"/>
                  <a:gd name="T31" fmla="*/ 567 h 851"/>
                  <a:gd name="T32" fmla="*/ 0 w 908"/>
                  <a:gd name="T33" fmla="*/ 397 h 851"/>
                  <a:gd name="T34" fmla="*/ 114 w 908"/>
                  <a:gd name="T35" fmla="*/ 454 h 851"/>
                  <a:gd name="T36" fmla="*/ 114 w 908"/>
                  <a:gd name="T37" fmla="*/ 284 h 851"/>
                  <a:gd name="T38" fmla="*/ 341 w 908"/>
                  <a:gd name="T39" fmla="*/ 284 h 851"/>
                  <a:gd name="T40" fmla="*/ 454 w 908"/>
                  <a:gd name="T41" fmla="*/ 227 h 851"/>
                  <a:gd name="T42" fmla="*/ 567 w 908"/>
                  <a:gd name="T43" fmla="*/ 227 h 851"/>
                  <a:gd name="T44" fmla="*/ 624 w 908"/>
                  <a:gd name="T45" fmla="*/ 170 h 851"/>
                  <a:gd name="T46" fmla="*/ 624 w 908"/>
                  <a:gd name="T47" fmla="*/ 114 h 851"/>
                  <a:gd name="T48" fmla="*/ 624 w 908"/>
                  <a:gd name="T49" fmla="*/ 57 h 851"/>
                  <a:gd name="T50" fmla="*/ 681 w 908"/>
                  <a:gd name="T51" fmla="*/ 0 h 851"/>
                  <a:gd name="T52" fmla="*/ 737 w 908"/>
                  <a:gd name="T53" fmla="*/ 114 h 851"/>
                  <a:gd name="T54" fmla="*/ 794 w 908"/>
                  <a:gd name="T55" fmla="*/ 114 h 851"/>
                  <a:gd name="T56" fmla="*/ 794 w 908"/>
                  <a:gd name="T57" fmla="*/ 28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08" h="851">
                    <a:moveTo>
                      <a:pt x="794" y="284"/>
                    </a:moveTo>
                    <a:lnTo>
                      <a:pt x="851" y="340"/>
                    </a:lnTo>
                    <a:lnTo>
                      <a:pt x="908" y="454"/>
                    </a:lnTo>
                    <a:lnTo>
                      <a:pt x="794" y="624"/>
                    </a:lnTo>
                    <a:lnTo>
                      <a:pt x="681" y="681"/>
                    </a:lnTo>
                    <a:lnTo>
                      <a:pt x="511" y="851"/>
                    </a:lnTo>
                    <a:lnTo>
                      <a:pt x="511" y="681"/>
                    </a:lnTo>
                    <a:lnTo>
                      <a:pt x="454" y="624"/>
                    </a:lnTo>
                    <a:lnTo>
                      <a:pt x="454" y="567"/>
                    </a:lnTo>
                    <a:lnTo>
                      <a:pt x="284" y="624"/>
                    </a:lnTo>
                    <a:lnTo>
                      <a:pt x="227" y="681"/>
                    </a:lnTo>
                    <a:lnTo>
                      <a:pt x="114" y="681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57" y="510"/>
                    </a:lnTo>
                    <a:lnTo>
                      <a:pt x="0" y="567"/>
                    </a:lnTo>
                    <a:lnTo>
                      <a:pt x="0" y="397"/>
                    </a:lnTo>
                    <a:lnTo>
                      <a:pt x="114" y="454"/>
                    </a:lnTo>
                    <a:lnTo>
                      <a:pt x="114" y="284"/>
                    </a:lnTo>
                    <a:lnTo>
                      <a:pt x="341" y="284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624" y="170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681" y="0"/>
                    </a:lnTo>
                    <a:lnTo>
                      <a:pt x="737" y="114"/>
                    </a:lnTo>
                    <a:lnTo>
                      <a:pt x="794" y="114"/>
                    </a:lnTo>
                    <a:lnTo>
                      <a:pt x="794" y="28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" name="Freeform 45"/>
              <p:cNvSpPr>
                <a:spLocks/>
              </p:cNvSpPr>
              <p:nvPr/>
            </p:nvSpPr>
            <p:spPr bwMode="auto">
              <a:xfrm>
                <a:off x="4996" y="4271"/>
                <a:ext cx="624" cy="567"/>
              </a:xfrm>
              <a:custGeom>
                <a:avLst/>
                <a:gdLst>
                  <a:gd name="T0" fmla="*/ 113 w 624"/>
                  <a:gd name="T1" fmla="*/ 57 h 567"/>
                  <a:gd name="T2" fmla="*/ 170 w 624"/>
                  <a:gd name="T3" fmla="*/ 0 h 567"/>
                  <a:gd name="T4" fmla="*/ 283 w 624"/>
                  <a:gd name="T5" fmla="*/ 57 h 567"/>
                  <a:gd name="T6" fmla="*/ 283 w 624"/>
                  <a:gd name="T7" fmla="*/ 114 h 567"/>
                  <a:gd name="T8" fmla="*/ 227 w 624"/>
                  <a:gd name="T9" fmla="*/ 171 h 567"/>
                  <a:gd name="T10" fmla="*/ 340 w 624"/>
                  <a:gd name="T11" fmla="*/ 171 h 567"/>
                  <a:gd name="T12" fmla="*/ 397 w 624"/>
                  <a:gd name="T13" fmla="*/ 114 h 567"/>
                  <a:gd name="T14" fmla="*/ 567 w 624"/>
                  <a:gd name="T15" fmla="*/ 57 h 567"/>
                  <a:gd name="T16" fmla="*/ 567 w 624"/>
                  <a:gd name="T17" fmla="*/ 114 h 567"/>
                  <a:gd name="T18" fmla="*/ 624 w 624"/>
                  <a:gd name="T19" fmla="*/ 171 h 567"/>
                  <a:gd name="T20" fmla="*/ 624 w 624"/>
                  <a:gd name="T21" fmla="*/ 341 h 567"/>
                  <a:gd name="T22" fmla="*/ 567 w 624"/>
                  <a:gd name="T23" fmla="*/ 284 h 567"/>
                  <a:gd name="T24" fmla="*/ 510 w 624"/>
                  <a:gd name="T25" fmla="*/ 341 h 567"/>
                  <a:gd name="T26" fmla="*/ 567 w 624"/>
                  <a:gd name="T27" fmla="*/ 397 h 567"/>
                  <a:gd name="T28" fmla="*/ 510 w 624"/>
                  <a:gd name="T29" fmla="*/ 454 h 567"/>
                  <a:gd name="T30" fmla="*/ 454 w 624"/>
                  <a:gd name="T31" fmla="*/ 454 h 567"/>
                  <a:gd name="T32" fmla="*/ 283 w 624"/>
                  <a:gd name="T33" fmla="*/ 567 h 567"/>
                  <a:gd name="T34" fmla="*/ 227 w 624"/>
                  <a:gd name="T35" fmla="*/ 511 h 567"/>
                  <a:gd name="T36" fmla="*/ 113 w 624"/>
                  <a:gd name="T37" fmla="*/ 454 h 567"/>
                  <a:gd name="T38" fmla="*/ 0 w 624"/>
                  <a:gd name="T39" fmla="*/ 397 h 567"/>
                  <a:gd name="T40" fmla="*/ 57 w 624"/>
                  <a:gd name="T41" fmla="*/ 341 h 567"/>
                  <a:gd name="T42" fmla="*/ 57 w 624"/>
                  <a:gd name="T43" fmla="*/ 284 h 567"/>
                  <a:gd name="T44" fmla="*/ 113 w 624"/>
                  <a:gd name="T45" fmla="*/ 171 h 567"/>
                  <a:gd name="T46" fmla="*/ 113 w 624"/>
                  <a:gd name="T47" fmla="*/ 114 h 567"/>
                  <a:gd name="T48" fmla="*/ 113 w 624"/>
                  <a:gd name="T49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4" h="567">
                    <a:moveTo>
                      <a:pt x="113" y="57"/>
                    </a:moveTo>
                    <a:lnTo>
                      <a:pt x="170" y="0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227" y="171"/>
                    </a:lnTo>
                    <a:lnTo>
                      <a:pt x="340" y="171"/>
                    </a:lnTo>
                    <a:lnTo>
                      <a:pt x="397" y="114"/>
                    </a:lnTo>
                    <a:lnTo>
                      <a:pt x="567" y="57"/>
                    </a:lnTo>
                    <a:lnTo>
                      <a:pt x="567" y="114"/>
                    </a:lnTo>
                    <a:lnTo>
                      <a:pt x="624" y="171"/>
                    </a:lnTo>
                    <a:lnTo>
                      <a:pt x="624" y="341"/>
                    </a:lnTo>
                    <a:lnTo>
                      <a:pt x="567" y="284"/>
                    </a:lnTo>
                    <a:lnTo>
                      <a:pt x="510" y="341"/>
                    </a:lnTo>
                    <a:lnTo>
                      <a:pt x="567" y="397"/>
                    </a:lnTo>
                    <a:lnTo>
                      <a:pt x="510" y="454"/>
                    </a:lnTo>
                    <a:lnTo>
                      <a:pt x="454" y="454"/>
                    </a:lnTo>
                    <a:lnTo>
                      <a:pt x="283" y="567"/>
                    </a:lnTo>
                    <a:lnTo>
                      <a:pt x="227" y="511"/>
                    </a:lnTo>
                    <a:lnTo>
                      <a:pt x="113" y="454"/>
                    </a:lnTo>
                    <a:lnTo>
                      <a:pt x="0" y="397"/>
                    </a:lnTo>
                    <a:lnTo>
                      <a:pt x="57" y="341"/>
                    </a:lnTo>
                    <a:lnTo>
                      <a:pt x="57" y="284"/>
                    </a:lnTo>
                    <a:lnTo>
                      <a:pt x="113" y="171"/>
                    </a:lnTo>
                    <a:lnTo>
                      <a:pt x="113" y="114"/>
                    </a:lnTo>
                    <a:lnTo>
                      <a:pt x="113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9" name="Freeform 46"/>
              <p:cNvSpPr>
                <a:spLocks/>
              </p:cNvSpPr>
              <p:nvPr/>
            </p:nvSpPr>
            <p:spPr bwMode="auto">
              <a:xfrm>
                <a:off x="4542" y="4498"/>
                <a:ext cx="681" cy="851"/>
              </a:xfrm>
              <a:custGeom>
                <a:avLst/>
                <a:gdLst>
                  <a:gd name="T0" fmla="*/ 454 w 681"/>
                  <a:gd name="T1" fmla="*/ 170 h 851"/>
                  <a:gd name="T2" fmla="*/ 397 w 681"/>
                  <a:gd name="T3" fmla="*/ 114 h 851"/>
                  <a:gd name="T4" fmla="*/ 284 w 681"/>
                  <a:gd name="T5" fmla="*/ 57 h 851"/>
                  <a:gd name="T6" fmla="*/ 170 w 681"/>
                  <a:gd name="T7" fmla="*/ 114 h 851"/>
                  <a:gd name="T8" fmla="*/ 170 w 681"/>
                  <a:gd name="T9" fmla="*/ 0 h 851"/>
                  <a:gd name="T10" fmla="*/ 114 w 681"/>
                  <a:gd name="T11" fmla="*/ 57 h 851"/>
                  <a:gd name="T12" fmla="*/ 170 w 681"/>
                  <a:gd name="T13" fmla="*/ 170 h 851"/>
                  <a:gd name="T14" fmla="*/ 0 w 681"/>
                  <a:gd name="T15" fmla="*/ 170 h 851"/>
                  <a:gd name="T16" fmla="*/ 0 w 681"/>
                  <a:gd name="T17" fmla="*/ 227 h 851"/>
                  <a:gd name="T18" fmla="*/ 57 w 681"/>
                  <a:gd name="T19" fmla="*/ 284 h 851"/>
                  <a:gd name="T20" fmla="*/ 114 w 681"/>
                  <a:gd name="T21" fmla="*/ 284 h 851"/>
                  <a:gd name="T22" fmla="*/ 227 w 681"/>
                  <a:gd name="T23" fmla="*/ 454 h 851"/>
                  <a:gd name="T24" fmla="*/ 170 w 681"/>
                  <a:gd name="T25" fmla="*/ 511 h 851"/>
                  <a:gd name="T26" fmla="*/ 170 w 681"/>
                  <a:gd name="T27" fmla="*/ 681 h 851"/>
                  <a:gd name="T28" fmla="*/ 170 w 681"/>
                  <a:gd name="T29" fmla="*/ 794 h 851"/>
                  <a:gd name="T30" fmla="*/ 227 w 681"/>
                  <a:gd name="T31" fmla="*/ 851 h 851"/>
                  <a:gd name="T32" fmla="*/ 341 w 681"/>
                  <a:gd name="T33" fmla="*/ 794 h 851"/>
                  <a:gd name="T34" fmla="*/ 397 w 681"/>
                  <a:gd name="T35" fmla="*/ 737 h 851"/>
                  <a:gd name="T36" fmla="*/ 567 w 681"/>
                  <a:gd name="T37" fmla="*/ 737 h 851"/>
                  <a:gd name="T38" fmla="*/ 511 w 681"/>
                  <a:gd name="T39" fmla="*/ 681 h 851"/>
                  <a:gd name="T40" fmla="*/ 454 w 681"/>
                  <a:gd name="T41" fmla="*/ 567 h 851"/>
                  <a:gd name="T42" fmla="*/ 511 w 681"/>
                  <a:gd name="T43" fmla="*/ 567 h 851"/>
                  <a:gd name="T44" fmla="*/ 511 w 681"/>
                  <a:gd name="T45" fmla="*/ 454 h 851"/>
                  <a:gd name="T46" fmla="*/ 681 w 681"/>
                  <a:gd name="T47" fmla="*/ 511 h 851"/>
                  <a:gd name="T48" fmla="*/ 681 w 681"/>
                  <a:gd name="T49" fmla="*/ 454 h 851"/>
                  <a:gd name="T50" fmla="*/ 681 w 681"/>
                  <a:gd name="T51" fmla="*/ 284 h 851"/>
                  <a:gd name="T52" fmla="*/ 454 w 681"/>
                  <a:gd name="T53" fmla="*/ 17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1" h="851">
                    <a:moveTo>
                      <a:pt x="454" y="170"/>
                    </a:moveTo>
                    <a:lnTo>
                      <a:pt x="397" y="114"/>
                    </a:lnTo>
                    <a:lnTo>
                      <a:pt x="284" y="57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114" y="57"/>
                    </a:lnTo>
                    <a:lnTo>
                      <a:pt x="170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227" y="454"/>
                    </a:lnTo>
                    <a:lnTo>
                      <a:pt x="170" y="511"/>
                    </a:lnTo>
                    <a:lnTo>
                      <a:pt x="170" y="681"/>
                    </a:lnTo>
                    <a:lnTo>
                      <a:pt x="170" y="794"/>
                    </a:lnTo>
                    <a:lnTo>
                      <a:pt x="227" y="851"/>
                    </a:lnTo>
                    <a:lnTo>
                      <a:pt x="341" y="794"/>
                    </a:lnTo>
                    <a:lnTo>
                      <a:pt x="397" y="737"/>
                    </a:lnTo>
                    <a:lnTo>
                      <a:pt x="567" y="737"/>
                    </a:lnTo>
                    <a:lnTo>
                      <a:pt x="511" y="681"/>
                    </a:lnTo>
                    <a:lnTo>
                      <a:pt x="454" y="567"/>
                    </a:lnTo>
                    <a:lnTo>
                      <a:pt x="511" y="567"/>
                    </a:lnTo>
                    <a:lnTo>
                      <a:pt x="511" y="454"/>
                    </a:lnTo>
                    <a:lnTo>
                      <a:pt x="681" y="511"/>
                    </a:lnTo>
                    <a:lnTo>
                      <a:pt x="681" y="454"/>
                    </a:lnTo>
                    <a:lnTo>
                      <a:pt x="681" y="284"/>
                    </a:lnTo>
                    <a:lnTo>
                      <a:pt x="454" y="17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0" name="Freeform 47"/>
              <p:cNvSpPr>
                <a:spLocks/>
              </p:cNvSpPr>
              <p:nvPr/>
            </p:nvSpPr>
            <p:spPr bwMode="auto">
              <a:xfrm>
                <a:off x="5053" y="3421"/>
                <a:ext cx="907" cy="624"/>
              </a:xfrm>
              <a:custGeom>
                <a:avLst/>
                <a:gdLst>
                  <a:gd name="T0" fmla="*/ 170 w 907"/>
                  <a:gd name="T1" fmla="*/ 624 h 624"/>
                  <a:gd name="T2" fmla="*/ 0 w 907"/>
                  <a:gd name="T3" fmla="*/ 567 h 624"/>
                  <a:gd name="T4" fmla="*/ 0 w 907"/>
                  <a:gd name="T5" fmla="*/ 510 h 624"/>
                  <a:gd name="T6" fmla="*/ 113 w 907"/>
                  <a:gd name="T7" fmla="*/ 510 h 624"/>
                  <a:gd name="T8" fmla="*/ 170 w 907"/>
                  <a:gd name="T9" fmla="*/ 340 h 624"/>
                  <a:gd name="T10" fmla="*/ 226 w 907"/>
                  <a:gd name="T11" fmla="*/ 227 h 624"/>
                  <a:gd name="T12" fmla="*/ 283 w 907"/>
                  <a:gd name="T13" fmla="*/ 283 h 624"/>
                  <a:gd name="T14" fmla="*/ 340 w 907"/>
                  <a:gd name="T15" fmla="*/ 170 h 624"/>
                  <a:gd name="T16" fmla="*/ 283 w 907"/>
                  <a:gd name="T17" fmla="*/ 113 h 624"/>
                  <a:gd name="T18" fmla="*/ 397 w 907"/>
                  <a:gd name="T19" fmla="*/ 57 h 624"/>
                  <a:gd name="T20" fmla="*/ 567 w 907"/>
                  <a:gd name="T21" fmla="*/ 0 h 624"/>
                  <a:gd name="T22" fmla="*/ 623 w 907"/>
                  <a:gd name="T23" fmla="*/ 113 h 624"/>
                  <a:gd name="T24" fmla="*/ 737 w 907"/>
                  <a:gd name="T25" fmla="*/ 113 h 624"/>
                  <a:gd name="T26" fmla="*/ 737 w 907"/>
                  <a:gd name="T27" fmla="*/ 170 h 624"/>
                  <a:gd name="T28" fmla="*/ 850 w 907"/>
                  <a:gd name="T29" fmla="*/ 113 h 624"/>
                  <a:gd name="T30" fmla="*/ 907 w 907"/>
                  <a:gd name="T31" fmla="*/ 170 h 624"/>
                  <a:gd name="T32" fmla="*/ 737 w 907"/>
                  <a:gd name="T33" fmla="*/ 283 h 624"/>
                  <a:gd name="T34" fmla="*/ 737 w 907"/>
                  <a:gd name="T35" fmla="*/ 340 h 624"/>
                  <a:gd name="T36" fmla="*/ 680 w 907"/>
                  <a:gd name="T37" fmla="*/ 397 h 624"/>
                  <a:gd name="T38" fmla="*/ 680 w 907"/>
                  <a:gd name="T39" fmla="*/ 510 h 624"/>
                  <a:gd name="T40" fmla="*/ 623 w 907"/>
                  <a:gd name="T41" fmla="*/ 567 h 624"/>
                  <a:gd name="T42" fmla="*/ 510 w 907"/>
                  <a:gd name="T43" fmla="*/ 567 h 624"/>
                  <a:gd name="T44" fmla="*/ 397 w 907"/>
                  <a:gd name="T45" fmla="*/ 624 h 624"/>
                  <a:gd name="T46" fmla="*/ 170 w 907"/>
                  <a:gd name="T4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07" h="624">
                    <a:moveTo>
                      <a:pt x="170" y="624"/>
                    </a:moveTo>
                    <a:lnTo>
                      <a:pt x="0" y="567"/>
                    </a:lnTo>
                    <a:lnTo>
                      <a:pt x="0" y="510"/>
                    </a:lnTo>
                    <a:lnTo>
                      <a:pt x="113" y="510"/>
                    </a:lnTo>
                    <a:lnTo>
                      <a:pt x="170" y="340"/>
                    </a:lnTo>
                    <a:lnTo>
                      <a:pt x="226" y="227"/>
                    </a:lnTo>
                    <a:lnTo>
                      <a:pt x="283" y="283"/>
                    </a:lnTo>
                    <a:lnTo>
                      <a:pt x="340" y="170"/>
                    </a:lnTo>
                    <a:lnTo>
                      <a:pt x="283" y="113"/>
                    </a:lnTo>
                    <a:lnTo>
                      <a:pt x="397" y="57"/>
                    </a:lnTo>
                    <a:lnTo>
                      <a:pt x="567" y="0"/>
                    </a:lnTo>
                    <a:lnTo>
                      <a:pt x="623" y="113"/>
                    </a:lnTo>
                    <a:lnTo>
                      <a:pt x="737" y="113"/>
                    </a:lnTo>
                    <a:lnTo>
                      <a:pt x="737" y="170"/>
                    </a:lnTo>
                    <a:lnTo>
                      <a:pt x="850" y="113"/>
                    </a:lnTo>
                    <a:lnTo>
                      <a:pt x="907" y="170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680" y="397"/>
                    </a:lnTo>
                    <a:lnTo>
                      <a:pt x="680" y="510"/>
                    </a:lnTo>
                    <a:lnTo>
                      <a:pt x="623" y="567"/>
                    </a:lnTo>
                    <a:lnTo>
                      <a:pt x="510" y="567"/>
                    </a:lnTo>
                    <a:lnTo>
                      <a:pt x="397" y="624"/>
                    </a:lnTo>
                    <a:lnTo>
                      <a:pt x="170" y="62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1" name="Freeform 48"/>
              <p:cNvSpPr>
                <a:spLocks/>
              </p:cNvSpPr>
              <p:nvPr/>
            </p:nvSpPr>
            <p:spPr bwMode="auto">
              <a:xfrm>
                <a:off x="5790" y="2911"/>
                <a:ext cx="1474" cy="1134"/>
              </a:xfrm>
              <a:custGeom>
                <a:avLst/>
                <a:gdLst>
                  <a:gd name="T0" fmla="*/ 113 w 1474"/>
                  <a:gd name="T1" fmla="*/ 623 h 1134"/>
                  <a:gd name="T2" fmla="*/ 170 w 1474"/>
                  <a:gd name="T3" fmla="*/ 567 h 1134"/>
                  <a:gd name="T4" fmla="*/ 283 w 1474"/>
                  <a:gd name="T5" fmla="*/ 680 h 1134"/>
                  <a:gd name="T6" fmla="*/ 283 w 1474"/>
                  <a:gd name="T7" fmla="*/ 510 h 1134"/>
                  <a:gd name="T8" fmla="*/ 170 w 1474"/>
                  <a:gd name="T9" fmla="*/ 340 h 1134"/>
                  <a:gd name="T10" fmla="*/ 227 w 1474"/>
                  <a:gd name="T11" fmla="*/ 283 h 1134"/>
                  <a:gd name="T12" fmla="*/ 623 w 1474"/>
                  <a:gd name="T13" fmla="*/ 226 h 1134"/>
                  <a:gd name="T14" fmla="*/ 680 w 1474"/>
                  <a:gd name="T15" fmla="*/ 113 h 1134"/>
                  <a:gd name="T16" fmla="*/ 680 w 1474"/>
                  <a:gd name="T17" fmla="*/ 56 h 1134"/>
                  <a:gd name="T18" fmla="*/ 737 w 1474"/>
                  <a:gd name="T19" fmla="*/ 0 h 1134"/>
                  <a:gd name="T20" fmla="*/ 964 w 1474"/>
                  <a:gd name="T21" fmla="*/ 0 h 1134"/>
                  <a:gd name="T22" fmla="*/ 964 w 1474"/>
                  <a:gd name="T23" fmla="*/ 113 h 1134"/>
                  <a:gd name="T24" fmla="*/ 907 w 1474"/>
                  <a:gd name="T25" fmla="*/ 170 h 1134"/>
                  <a:gd name="T26" fmla="*/ 1020 w 1474"/>
                  <a:gd name="T27" fmla="*/ 170 h 1134"/>
                  <a:gd name="T28" fmla="*/ 1134 w 1474"/>
                  <a:gd name="T29" fmla="*/ 113 h 1134"/>
                  <a:gd name="T30" fmla="*/ 1190 w 1474"/>
                  <a:gd name="T31" fmla="*/ 170 h 1134"/>
                  <a:gd name="T32" fmla="*/ 1247 w 1474"/>
                  <a:gd name="T33" fmla="*/ 226 h 1134"/>
                  <a:gd name="T34" fmla="*/ 1361 w 1474"/>
                  <a:gd name="T35" fmla="*/ 226 h 1134"/>
                  <a:gd name="T36" fmla="*/ 1361 w 1474"/>
                  <a:gd name="T37" fmla="*/ 283 h 1134"/>
                  <a:gd name="T38" fmla="*/ 1417 w 1474"/>
                  <a:gd name="T39" fmla="*/ 340 h 1134"/>
                  <a:gd name="T40" fmla="*/ 1361 w 1474"/>
                  <a:gd name="T41" fmla="*/ 397 h 1134"/>
                  <a:gd name="T42" fmla="*/ 1474 w 1474"/>
                  <a:gd name="T43" fmla="*/ 453 h 1134"/>
                  <a:gd name="T44" fmla="*/ 1417 w 1474"/>
                  <a:gd name="T45" fmla="*/ 510 h 1134"/>
                  <a:gd name="T46" fmla="*/ 1304 w 1474"/>
                  <a:gd name="T47" fmla="*/ 623 h 1134"/>
                  <a:gd name="T48" fmla="*/ 1304 w 1474"/>
                  <a:gd name="T49" fmla="*/ 680 h 1134"/>
                  <a:gd name="T50" fmla="*/ 1190 w 1474"/>
                  <a:gd name="T51" fmla="*/ 623 h 1134"/>
                  <a:gd name="T52" fmla="*/ 1134 w 1474"/>
                  <a:gd name="T53" fmla="*/ 737 h 1134"/>
                  <a:gd name="T54" fmla="*/ 1247 w 1474"/>
                  <a:gd name="T55" fmla="*/ 793 h 1134"/>
                  <a:gd name="T56" fmla="*/ 1077 w 1474"/>
                  <a:gd name="T57" fmla="*/ 793 h 1134"/>
                  <a:gd name="T58" fmla="*/ 1134 w 1474"/>
                  <a:gd name="T59" fmla="*/ 850 h 1134"/>
                  <a:gd name="T60" fmla="*/ 964 w 1474"/>
                  <a:gd name="T61" fmla="*/ 850 h 1134"/>
                  <a:gd name="T62" fmla="*/ 794 w 1474"/>
                  <a:gd name="T63" fmla="*/ 850 h 1134"/>
                  <a:gd name="T64" fmla="*/ 794 w 1474"/>
                  <a:gd name="T65" fmla="*/ 793 h 1134"/>
                  <a:gd name="T66" fmla="*/ 737 w 1474"/>
                  <a:gd name="T67" fmla="*/ 737 h 1134"/>
                  <a:gd name="T68" fmla="*/ 680 w 1474"/>
                  <a:gd name="T69" fmla="*/ 737 h 1134"/>
                  <a:gd name="T70" fmla="*/ 567 w 1474"/>
                  <a:gd name="T71" fmla="*/ 793 h 1134"/>
                  <a:gd name="T72" fmla="*/ 397 w 1474"/>
                  <a:gd name="T73" fmla="*/ 964 h 1134"/>
                  <a:gd name="T74" fmla="*/ 340 w 1474"/>
                  <a:gd name="T75" fmla="*/ 964 h 1134"/>
                  <a:gd name="T76" fmla="*/ 283 w 1474"/>
                  <a:gd name="T77" fmla="*/ 1077 h 1134"/>
                  <a:gd name="T78" fmla="*/ 283 w 1474"/>
                  <a:gd name="T79" fmla="*/ 1134 h 1134"/>
                  <a:gd name="T80" fmla="*/ 170 w 1474"/>
                  <a:gd name="T81" fmla="*/ 1077 h 1134"/>
                  <a:gd name="T82" fmla="*/ 113 w 1474"/>
                  <a:gd name="T83" fmla="*/ 1134 h 1134"/>
                  <a:gd name="T84" fmla="*/ 113 w 1474"/>
                  <a:gd name="T85" fmla="*/ 964 h 1134"/>
                  <a:gd name="T86" fmla="*/ 56 w 1474"/>
                  <a:gd name="T87" fmla="*/ 964 h 1134"/>
                  <a:gd name="T88" fmla="*/ 0 w 1474"/>
                  <a:gd name="T89" fmla="*/ 850 h 1134"/>
                  <a:gd name="T90" fmla="*/ 0 w 1474"/>
                  <a:gd name="T91" fmla="*/ 793 h 1134"/>
                  <a:gd name="T92" fmla="*/ 170 w 1474"/>
                  <a:gd name="T93" fmla="*/ 680 h 1134"/>
                  <a:gd name="T94" fmla="*/ 113 w 1474"/>
                  <a:gd name="T95" fmla="*/ 623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74" h="1134">
                    <a:moveTo>
                      <a:pt x="113" y="623"/>
                    </a:moveTo>
                    <a:lnTo>
                      <a:pt x="170" y="567"/>
                    </a:lnTo>
                    <a:lnTo>
                      <a:pt x="283" y="680"/>
                    </a:lnTo>
                    <a:lnTo>
                      <a:pt x="283" y="510"/>
                    </a:lnTo>
                    <a:lnTo>
                      <a:pt x="170" y="340"/>
                    </a:lnTo>
                    <a:lnTo>
                      <a:pt x="227" y="283"/>
                    </a:lnTo>
                    <a:lnTo>
                      <a:pt x="623" y="226"/>
                    </a:lnTo>
                    <a:lnTo>
                      <a:pt x="680" y="113"/>
                    </a:lnTo>
                    <a:lnTo>
                      <a:pt x="680" y="56"/>
                    </a:lnTo>
                    <a:lnTo>
                      <a:pt x="737" y="0"/>
                    </a:lnTo>
                    <a:lnTo>
                      <a:pt x="964" y="0"/>
                    </a:lnTo>
                    <a:lnTo>
                      <a:pt x="964" y="113"/>
                    </a:lnTo>
                    <a:lnTo>
                      <a:pt x="907" y="170"/>
                    </a:lnTo>
                    <a:lnTo>
                      <a:pt x="1020" y="170"/>
                    </a:lnTo>
                    <a:lnTo>
                      <a:pt x="1134" y="113"/>
                    </a:lnTo>
                    <a:lnTo>
                      <a:pt x="1190" y="170"/>
                    </a:lnTo>
                    <a:lnTo>
                      <a:pt x="1247" y="226"/>
                    </a:lnTo>
                    <a:lnTo>
                      <a:pt x="1361" y="226"/>
                    </a:lnTo>
                    <a:lnTo>
                      <a:pt x="1361" y="283"/>
                    </a:lnTo>
                    <a:lnTo>
                      <a:pt x="1417" y="340"/>
                    </a:lnTo>
                    <a:lnTo>
                      <a:pt x="1361" y="397"/>
                    </a:lnTo>
                    <a:lnTo>
                      <a:pt x="1474" y="453"/>
                    </a:lnTo>
                    <a:lnTo>
                      <a:pt x="1417" y="510"/>
                    </a:lnTo>
                    <a:lnTo>
                      <a:pt x="1304" y="623"/>
                    </a:lnTo>
                    <a:lnTo>
                      <a:pt x="1304" y="680"/>
                    </a:lnTo>
                    <a:lnTo>
                      <a:pt x="1190" y="623"/>
                    </a:lnTo>
                    <a:lnTo>
                      <a:pt x="1134" y="737"/>
                    </a:lnTo>
                    <a:lnTo>
                      <a:pt x="1247" y="793"/>
                    </a:lnTo>
                    <a:lnTo>
                      <a:pt x="1077" y="793"/>
                    </a:lnTo>
                    <a:lnTo>
                      <a:pt x="1134" y="850"/>
                    </a:lnTo>
                    <a:lnTo>
                      <a:pt x="964" y="850"/>
                    </a:lnTo>
                    <a:lnTo>
                      <a:pt x="794" y="850"/>
                    </a:lnTo>
                    <a:lnTo>
                      <a:pt x="794" y="793"/>
                    </a:lnTo>
                    <a:lnTo>
                      <a:pt x="737" y="737"/>
                    </a:lnTo>
                    <a:lnTo>
                      <a:pt x="680" y="737"/>
                    </a:lnTo>
                    <a:lnTo>
                      <a:pt x="567" y="793"/>
                    </a:lnTo>
                    <a:lnTo>
                      <a:pt x="397" y="964"/>
                    </a:lnTo>
                    <a:lnTo>
                      <a:pt x="340" y="964"/>
                    </a:lnTo>
                    <a:lnTo>
                      <a:pt x="283" y="1077"/>
                    </a:lnTo>
                    <a:lnTo>
                      <a:pt x="283" y="1134"/>
                    </a:lnTo>
                    <a:lnTo>
                      <a:pt x="170" y="1077"/>
                    </a:lnTo>
                    <a:lnTo>
                      <a:pt x="113" y="1134"/>
                    </a:lnTo>
                    <a:lnTo>
                      <a:pt x="113" y="964"/>
                    </a:lnTo>
                    <a:lnTo>
                      <a:pt x="56" y="964"/>
                    </a:lnTo>
                    <a:lnTo>
                      <a:pt x="0" y="850"/>
                    </a:lnTo>
                    <a:lnTo>
                      <a:pt x="0" y="793"/>
                    </a:lnTo>
                    <a:lnTo>
                      <a:pt x="170" y="680"/>
                    </a:lnTo>
                    <a:lnTo>
                      <a:pt x="113" y="62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2" name="Freeform 49"/>
              <p:cNvSpPr>
                <a:spLocks/>
              </p:cNvSpPr>
              <p:nvPr/>
            </p:nvSpPr>
            <p:spPr bwMode="auto">
              <a:xfrm>
                <a:off x="5109" y="2230"/>
                <a:ext cx="1361" cy="1361"/>
              </a:xfrm>
              <a:custGeom>
                <a:avLst/>
                <a:gdLst>
                  <a:gd name="T0" fmla="*/ 511 w 1361"/>
                  <a:gd name="T1" fmla="*/ 1191 h 1361"/>
                  <a:gd name="T2" fmla="*/ 341 w 1361"/>
                  <a:gd name="T3" fmla="*/ 1248 h 1361"/>
                  <a:gd name="T4" fmla="*/ 284 w 1361"/>
                  <a:gd name="T5" fmla="*/ 1191 h 1361"/>
                  <a:gd name="T6" fmla="*/ 170 w 1361"/>
                  <a:gd name="T7" fmla="*/ 1248 h 1361"/>
                  <a:gd name="T8" fmla="*/ 170 w 1361"/>
                  <a:gd name="T9" fmla="*/ 1078 h 1361"/>
                  <a:gd name="T10" fmla="*/ 114 w 1361"/>
                  <a:gd name="T11" fmla="*/ 1021 h 1361"/>
                  <a:gd name="T12" fmla="*/ 170 w 1361"/>
                  <a:gd name="T13" fmla="*/ 851 h 1361"/>
                  <a:gd name="T14" fmla="*/ 227 w 1361"/>
                  <a:gd name="T15" fmla="*/ 794 h 1361"/>
                  <a:gd name="T16" fmla="*/ 170 w 1361"/>
                  <a:gd name="T17" fmla="*/ 794 h 1361"/>
                  <a:gd name="T18" fmla="*/ 170 w 1361"/>
                  <a:gd name="T19" fmla="*/ 681 h 1361"/>
                  <a:gd name="T20" fmla="*/ 227 w 1361"/>
                  <a:gd name="T21" fmla="*/ 624 h 1361"/>
                  <a:gd name="T22" fmla="*/ 170 w 1361"/>
                  <a:gd name="T23" fmla="*/ 567 h 1361"/>
                  <a:gd name="T24" fmla="*/ 227 w 1361"/>
                  <a:gd name="T25" fmla="*/ 510 h 1361"/>
                  <a:gd name="T26" fmla="*/ 114 w 1361"/>
                  <a:gd name="T27" fmla="*/ 454 h 1361"/>
                  <a:gd name="T28" fmla="*/ 57 w 1361"/>
                  <a:gd name="T29" fmla="*/ 454 h 1361"/>
                  <a:gd name="T30" fmla="*/ 0 w 1361"/>
                  <a:gd name="T31" fmla="*/ 397 h 1361"/>
                  <a:gd name="T32" fmla="*/ 57 w 1361"/>
                  <a:gd name="T33" fmla="*/ 340 h 1361"/>
                  <a:gd name="T34" fmla="*/ 0 w 1361"/>
                  <a:gd name="T35" fmla="*/ 284 h 1361"/>
                  <a:gd name="T36" fmla="*/ 170 w 1361"/>
                  <a:gd name="T37" fmla="*/ 0 h 1361"/>
                  <a:gd name="T38" fmla="*/ 454 w 1361"/>
                  <a:gd name="T39" fmla="*/ 114 h 1361"/>
                  <a:gd name="T40" fmla="*/ 454 w 1361"/>
                  <a:gd name="T41" fmla="*/ 170 h 1361"/>
                  <a:gd name="T42" fmla="*/ 567 w 1361"/>
                  <a:gd name="T43" fmla="*/ 227 h 1361"/>
                  <a:gd name="T44" fmla="*/ 624 w 1361"/>
                  <a:gd name="T45" fmla="*/ 227 h 1361"/>
                  <a:gd name="T46" fmla="*/ 681 w 1361"/>
                  <a:gd name="T47" fmla="*/ 340 h 1361"/>
                  <a:gd name="T48" fmla="*/ 851 w 1361"/>
                  <a:gd name="T49" fmla="*/ 227 h 1361"/>
                  <a:gd name="T50" fmla="*/ 1078 w 1361"/>
                  <a:gd name="T51" fmla="*/ 227 h 1361"/>
                  <a:gd name="T52" fmla="*/ 1134 w 1361"/>
                  <a:gd name="T53" fmla="*/ 340 h 1361"/>
                  <a:gd name="T54" fmla="*/ 1078 w 1361"/>
                  <a:gd name="T55" fmla="*/ 397 h 1361"/>
                  <a:gd name="T56" fmla="*/ 1134 w 1361"/>
                  <a:gd name="T57" fmla="*/ 454 h 1361"/>
                  <a:gd name="T58" fmla="*/ 1191 w 1361"/>
                  <a:gd name="T59" fmla="*/ 454 h 1361"/>
                  <a:gd name="T60" fmla="*/ 1248 w 1361"/>
                  <a:gd name="T61" fmla="*/ 567 h 1361"/>
                  <a:gd name="T62" fmla="*/ 1191 w 1361"/>
                  <a:gd name="T63" fmla="*/ 624 h 1361"/>
                  <a:gd name="T64" fmla="*/ 1191 w 1361"/>
                  <a:gd name="T65" fmla="*/ 681 h 1361"/>
                  <a:gd name="T66" fmla="*/ 1248 w 1361"/>
                  <a:gd name="T67" fmla="*/ 681 h 1361"/>
                  <a:gd name="T68" fmla="*/ 1304 w 1361"/>
                  <a:gd name="T69" fmla="*/ 737 h 1361"/>
                  <a:gd name="T70" fmla="*/ 1361 w 1361"/>
                  <a:gd name="T71" fmla="*/ 737 h 1361"/>
                  <a:gd name="T72" fmla="*/ 1361 w 1361"/>
                  <a:gd name="T73" fmla="*/ 794 h 1361"/>
                  <a:gd name="T74" fmla="*/ 1304 w 1361"/>
                  <a:gd name="T75" fmla="*/ 907 h 1361"/>
                  <a:gd name="T76" fmla="*/ 908 w 1361"/>
                  <a:gd name="T77" fmla="*/ 964 h 1361"/>
                  <a:gd name="T78" fmla="*/ 851 w 1361"/>
                  <a:gd name="T79" fmla="*/ 1021 h 1361"/>
                  <a:gd name="T80" fmla="*/ 964 w 1361"/>
                  <a:gd name="T81" fmla="*/ 1191 h 1361"/>
                  <a:gd name="T82" fmla="*/ 964 w 1361"/>
                  <a:gd name="T83" fmla="*/ 1361 h 1361"/>
                  <a:gd name="T84" fmla="*/ 851 w 1361"/>
                  <a:gd name="T85" fmla="*/ 1248 h 1361"/>
                  <a:gd name="T86" fmla="*/ 794 w 1361"/>
                  <a:gd name="T87" fmla="*/ 1304 h 1361"/>
                  <a:gd name="T88" fmla="*/ 681 w 1361"/>
                  <a:gd name="T89" fmla="*/ 1361 h 1361"/>
                  <a:gd name="T90" fmla="*/ 681 w 1361"/>
                  <a:gd name="T91" fmla="*/ 1304 h 1361"/>
                  <a:gd name="T92" fmla="*/ 567 w 1361"/>
                  <a:gd name="T93" fmla="*/ 1304 h 1361"/>
                  <a:gd name="T94" fmla="*/ 511 w 1361"/>
                  <a:gd name="T95" fmla="*/ 119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61" h="1361">
                    <a:moveTo>
                      <a:pt x="511" y="1191"/>
                    </a:moveTo>
                    <a:lnTo>
                      <a:pt x="341" y="1248"/>
                    </a:lnTo>
                    <a:lnTo>
                      <a:pt x="284" y="1191"/>
                    </a:lnTo>
                    <a:lnTo>
                      <a:pt x="170" y="1248"/>
                    </a:lnTo>
                    <a:lnTo>
                      <a:pt x="170" y="1078"/>
                    </a:lnTo>
                    <a:lnTo>
                      <a:pt x="114" y="1021"/>
                    </a:lnTo>
                    <a:lnTo>
                      <a:pt x="170" y="851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681"/>
                    </a:lnTo>
                    <a:lnTo>
                      <a:pt x="227" y="624"/>
                    </a:lnTo>
                    <a:lnTo>
                      <a:pt x="170" y="567"/>
                    </a:lnTo>
                    <a:lnTo>
                      <a:pt x="227" y="510"/>
                    </a:lnTo>
                    <a:lnTo>
                      <a:pt x="114" y="454"/>
                    </a:lnTo>
                    <a:lnTo>
                      <a:pt x="57" y="454"/>
                    </a:lnTo>
                    <a:lnTo>
                      <a:pt x="0" y="397"/>
                    </a:lnTo>
                    <a:lnTo>
                      <a:pt x="57" y="340"/>
                    </a:lnTo>
                    <a:lnTo>
                      <a:pt x="0" y="284"/>
                    </a:lnTo>
                    <a:lnTo>
                      <a:pt x="170" y="0"/>
                    </a:lnTo>
                    <a:lnTo>
                      <a:pt x="454" y="114"/>
                    </a:lnTo>
                    <a:lnTo>
                      <a:pt x="454" y="170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81" y="340"/>
                    </a:lnTo>
                    <a:lnTo>
                      <a:pt x="851" y="227"/>
                    </a:lnTo>
                    <a:lnTo>
                      <a:pt x="1078" y="227"/>
                    </a:lnTo>
                    <a:lnTo>
                      <a:pt x="1134" y="340"/>
                    </a:lnTo>
                    <a:lnTo>
                      <a:pt x="1078" y="397"/>
                    </a:lnTo>
                    <a:lnTo>
                      <a:pt x="1134" y="454"/>
                    </a:lnTo>
                    <a:lnTo>
                      <a:pt x="1191" y="454"/>
                    </a:lnTo>
                    <a:lnTo>
                      <a:pt x="1248" y="567"/>
                    </a:lnTo>
                    <a:lnTo>
                      <a:pt x="1191" y="624"/>
                    </a:lnTo>
                    <a:lnTo>
                      <a:pt x="1191" y="681"/>
                    </a:lnTo>
                    <a:lnTo>
                      <a:pt x="1248" y="681"/>
                    </a:lnTo>
                    <a:lnTo>
                      <a:pt x="1304" y="737"/>
                    </a:lnTo>
                    <a:lnTo>
                      <a:pt x="1361" y="737"/>
                    </a:lnTo>
                    <a:lnTo>
                      <a:pt x="1361" y="794"/>
                    </a:lnTo>
                    <a:lnTo>
                      <a:pt x="1304" y="907"/>
                    </a:lnTo>
                    <a:lnTo>
                      <a:pt x="908" y="964"/>
                    </a:lnTo>
                    <a:lnTo>
                      <a:pt x="851" y="1021"/>
                    </a:lnTo>
                    <a:lnTo>
                      <a:pt x="964" y="1191"/>
                    </a:lnTo>
                    <a:lnTo>
                      <a:pt x="964" y="1361"/>
                    </a:lnTo>
                    <a:lnTo>
                      <a:pt x="851" y="1248"/>
                    </a:lnTo>
                    <a:lnTo>
                      <a:pt x="794" y="1304"/>
                    </a:lnTo>
                    <a:lnTo>
                      <a:pt x="681" y="1361"/>
                    </a:lnTo>
                    <a:lnTo>
                      <a:pt x="681" y="1304"/>
                    </a:lnTo>
                    <a:lnTo>
                      <a:pt x="567" y="1304"/>
                    </a:lnTo>
                    <a:lnTo>
                      <a:pt x="511" y="119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" name="Freeform 50"/>
              <p:cNvSpPr>
                <a:spLocks/>
              </p:cNvSpPr>
              <p:nvPr/>
            </p:nvSpPr>
            <p:spPr bwMode="auto">
              <a:xfrm>
                <a:off x="4826" y="2684"/>
                <a:ext cx="624" cy="1247"/>
              </a:xfrm>
              <a:custGeom>
                <a:avLst/>
                <a:gdLst>
                  <a:gd name="T0" fmla="*/ 340 w 624"/>
                  <a:gd name="T1" fmla="*/ 1247 h 1247"/>
                  <a:gd name="T2" fmla="*/ 227 w 624"/>
                  <a:gd name="T3" fmla="*/ 1247 h 1247"/>
                  <a:gd name="T4" fmla="*/ 113 w 624"/>
                  <a:gd name="T5" fmla="*/ 1191 h 1247"/>
                  <a:gd name="T6" fmla="*/ 113 w 624"/>
                  <a:gd name="T7" fmla="*/ 1077 h 1247"/>
                  <a:gd name="T8" fmla="*/ 57 w 624"/>
                  <a:gd name="T9" fmla="*/ 1020 h 1247"/>
                  <a:gd name="T10" fmla="*/ 0 w 624"/>
                  <a:gd name="T11" fmla="*/ 964 h 1247"/>
                  <a:gd name="T12" fmla="*/ 57 w 624"/>
                  <a:gd name="T13" fmla="*/ 907 h 1247"/>
                  <a:gd name="T14" fmla="*/ 0 w 624"/>
                  <a:gd name="T15" fmla="*/ 794 h 1247"/>
                  <a:gd name="T16" fmla="*/ 57 w 624"/>
                  <a:gd name="T17" fmla="*/ 567 h 1247"/>
                  <a:gd name="T18" fmla="*/ 170 w 624"/>
                  <a:gd name="T19" fmla="*/ 397 h 1247"/>
                  <a:gd name="T20" fmla="*/ 283 w 624"/>
                  <a:gd name="T21" fmla="*/ 283 h 1247"/>
                  <a:gd name="T22" fmla="*/ 283 w 624"/>
                  <a:gd name="T23" fmla="*/ 113 h 1247"/>
                  <a:gd name="T24" fmla="*/ 340 w 624"/>
                  <a:gd name="T25" fmla="*/ 0 h 1247"/>
                  <a:gd name="T26" fmla="*/ 397 w 624"/>
                  <a:gd name="T27" fmla="*/ 0 h 1247"/>
                  <a:gd name="T28" fmla="*/ 510 w 624"/>
                  <a:gd name="T29" fmla="*/ 56 h 1247"/>
                  <a:gd name="T30" fmla="*/ 453 w 624"/>
                  <a:gd name="T31" fmla="*/ 113 h 1247"/>
                  <a:gd name="T32" fmla="*/ 510 w 624"/>
                  <a:gd name="T33" fmla="*/ 170 h 1247"/>
                  <a:gd name="T34" fmla="*/ 453 w 624"/>
                  <a:gd name="T35" fmla="*/ 227 h 1247"/>
                  <a:gd name="T36" fmla="*/ 453 w 624"/>
                  <a:gd name="T37" fmla="*/ 340 h 1247"/>
                  <a:gd name="T38" fmla="*/ 510 w 624"/>
                  <a:gd name="T39" fmla="*/ 340 h 1247"/>
                  <a:gd name="T40" fmla="*/ 453 w 624"/>
                  <a:gd name="T41" fmla="*/ 397 h 1247"/>
                  <a:gd name="T42" fmla="*/ 397 w 624"/>
                  <a:gd name="T43" fmla="*/ 567 h 1247"/>
                  <a:gd name="T44" fmla="*/ 453 w 624"/>
                  <a:gd name="T45" fmla="*/ 624 h 1247"/>
                  <a:gd name="T46" fmla="*/ 453 w 624"/>
                  <a:gd name="T47" fmla="*/ 794 h 1247"/>
                  <a:gd name="T48" fmla="*/ 567 w 624"/>
                  <a:gd name="T49" fmla="*/ 737 h 1247"/>
                  <a:gd name="T50" fmla="*/ 624 w 624"/>
                  <a:gd name="T51" fmla="*/ 794 h 1247"/>
                  <a:gd name="T52" fmla="*/ 510 w 624"/>
                  <a:gd name="T53" fmla="*/ 850 h 1247"/>
                  <a:gd name="T54" fmla="*/ 567 w 624"/>
                  <a:gd name="T55" fmla="*/ 907 h 1247"/>
                  <a:gd name="T56" fmla="*/ 510 w 624"/>
                  <a:gd name="T57" fmla="*/ 1020 h 1247"/>
                  <a:gd name="T58" fmla="*/ 453 w 624"/>
                  <a:gd name="T59" fmla="*/ 964 h 1247"/>
                  <a:gd name="T60" fmla="*/ 397 w 624"/>
                  <a:gd name="T61" fmla="*/ 1077 h 1247"/>
                  <a:gd name="T62" fmla="*/ 340 w 624"/>
                  <a:gd name="T63" fmla="*/ 124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1247">
                    <a:moveTo>
                      <a:pt x="340" y="1247"/>
                    </a:moveTo>
                    <a:lnTo>
                      <a:pt x="227" y="1247"/>
                    </a:lnTo>
                    <a:lnTo>
                      <a:pt x="113" y="1191"/>
                    </a:lnTo>
                    <a:lnTo>
                      <a:pt x="113" y="1077"/>
                    </a:lnTo>
                    <a:lnTo>
                      <a:pt x="57" y="1020"/>
                    </a:lnTo>
                    <a:lnTo>
                      <a:pt x="0" y="964"/>
                    </a:lnTo>
                    <a:lnTo>
                      <a:pt x="57" y="907"/>
                    </a:lnTo>
                    <a:lnTo>
                      <a:pt x="0" y="794"/>
                    </a:lnTo>
                    <a:lnTo>
                      <a:pt x="57" y="567"/>
                    </a:lnTo>
                    <a:lnTo>
                      <a:pt x="170" y="397"/>
                    </a:lnTo>
                    <a:lnTo>
                      <a:pt x="283" y="283"/>
                    </a:lnTo>
                    <a:lnTo>
                      <a:pt x="283" y="113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510" y="56"/>
                    </a:lnTo>
                    <a:lnTo>
                      <a:pt x="453" y="113"/>
                    </a:lnTo>
                    <a:lnTo>
                      <a:pt x="510" y="170"/>
                    </a:lnTo>
                    <a:lnTo>
                      <a:pt x="453" y="227"/>
                    </a:lnTo>
                    <a:lnTo>
                      <a:pt x="453" y="340"/>
                    </a:lnTo>
                    <a:lnTo>
                      <a:pt x="510" y="340"/>
                    </a:lnTo>
                    <a:lnTo>
                      <a:pt x="453" y="397"/>
                    </a:lnTo>
                    <a:lnTo>
                      <a:pt x="397" y="567"/>
                    </a:lnTo>
                    <a:lnTo>
                      <a:pt x="453" y="624"/>
                    </a:lnTo>
                    <a:lnTo>
                      <a:pt x="453" y="794"/>
                    </a:lnTo>
                    <a:lnTo>
                      <a:pt x="567" y="737"/>
                    </a:lnTo>
                    <a:lnTo>
                      <a:pt x="624" y="794"/>
                    </a:lnTo>
                    <a:lnTo>
                      <a:pt x="510" y="850"/>
                    </a:lnTo>
                    <a:lnTo>
                      <a:pt x="567" y="907"/>
                    </a:lnTo>
                    <a:lnTo>
                      <a:pt x="510" y="1020"/>
                    </a:lnTo>
                    <a:lnTo>
                      <a:pt x="453" y="964"/>
                    </a:lnTo>
                    <a:lnTo>
                      <a:pt x="397" y="1077"/>
                    </a:lnTo>
                    <a:lnTo>
                      <a:pt x="340" y="124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" name="Freeform 51"/>
              <p:cNvSpPr>
                <a:spLocks/>
              </p:cNvSpPr>
              <p:nvPr/>
            </p:nvSpPr>
            <p:spPr bwMode="auto">
              <a:xfrm>
                <a:off x="4032" y="2797"/>
                <a:ext cx="1077" cy="851"/>
              </a:xfrm>
              <a:custGeom>
                <a:avLst/>
                <a:gdLst>
                  <a:gd name="T0" fmla="*/ 1077 w 1077"/>
                  <a:gd name="T1" fmla="*/ 0 h 851"/>
                  <a:gd name="T2" fmla="*/ 1077 w 1077"/>
                  <a:gd name="T3" fmla="*/ 170 h 851"/>
                  <a:gd name="T4" fmla="*/ 964 w 1077"/>
                  <a:gd name="T5" fmla="*/ 284 h 851"/>
                  <a:gd name="T6" fmla="*/ 851 w 1077"/>
                  <a:gd name="T7" fmla="*/ 454 h 851"/>
                  <a:gd name="T8" fmla="*/ 794 w 1077"/>
                  <a:gd name="T9" fmla="*/ 681 h 851"/>
                  <a:gd name="T10" fmla="*/ 680 w 1077"/>
                  <a:gd name="T11" fmla="*/ 737 h 851"/>
                  <a:gd name="T12" fmla="*/ 624 w 1077"/>
                  <a:gd name="T13" fmla="*/ 851 h 851"/>
                  <a:gd name="T14" fmla="*/ 397 w 1077"/>
                  <a:gd name="T15" fmla="*/ 794 h 851"/>
                  <a:gd name="T16" fmla="*/ 340 w 1077"/>
                  <a:gd name="T17" fmla="*/ 737 h 851"/>
                  <a:gd name="T18" fmla="*/ 284 w 1077"/>
                  <a:gd name="T19" fmla="*/ 737 h 851"/>
                  <a:gd name="T20" fmla="*/ 227 w 1077"/>
                  <a:gd name="T21" fmla="*/ 737 h 851"/>
                  <a:gd name="T22" fmla="*/ 227 w 1077"/>
                  <a:gd name="T23" fmla="*/ 624 h 851"/>
                  <a:gd name="T24" fmla="*/ 57 w 1077"/>
                  <a:gd name="T25" fmla="*/ 511 h 851"/>
                  <a:gd name="T26" fmla="*/ 0 w 1077"/>
                  <a:gd name="T27" fmla="*/ 340 h 851"/>
                  <a:gd name="T28" fmla="*/ 113 w 1077"/>
                  <a:gd name="T29" fmla="*/ 114 h 851"/>
                  <a:gd name="T30" fmla="*/ 284 w 1077"/>
                  <a:gd name="T31" fmla="*/ 57 h 851"/>
                  <a:gd name="T32" fmla="*/ 340 w 1077"/>
                  <a:gd name="T33" fmla="*/ 284 h 851"/>
                  <a:gd name="T34" fmla="*/ 510 w 1077"/>
                  <a:gd name="T35" fmla="*/ 284 h 851"/>
                  <a:gd name="T36" fmla="*/ 510 w 1077"/>
                  <a:gd name="T37" fmla="*/ 340 h 851"/>
                  <a:gd name="T38" fmla="*/ 624 w 1077"/>
                  <a:gd name="T39" fmla="*/ 284 h 851"/>
                  <a:gd name="T40" fmla="*/ 794 w 1077"/>
                  <a:gd name="T41" fmla="*/ 284 h 851"/>
                  <a:gd name="T42" fmla="*/ 851 w 1077"/>
                  <a:gd name="T43" fmla="*/ 227 h 851"/>
                  <a:gd name="T44" fmla="*/ 851 w 1077"/>
                  <a:gd name="T45" fmla="*/ 170 h 851"/>
                  <a:gd name="T46" fmla="*/ 964 w 1077"/>
                  <a:gd name="T47" fmla="*/ 114 h 851"/>
                  <a:gd name="T48" fmla="*/ 1021 w 1077"/>
                  <a:gd name="T49" fmla="*/ 0 h 851"/>
                  <a:gd name="T50" fmla="*/ 1077 w 1077"/>
                  <a:gd name="T51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77" h="851">
                    <a:moveTo>
                      <a:pt x="1077" y="0"/>
                    </a:moveTo>
                    <a:lnTo>
                      <a:pt x="1077" y="170"/>
                    </a:lnTo>
                    <a:lnTo>
                      <a:pt x="964" y="284"/>
                    </a:lnTo>
                    <a:lnTo>
                      <a:pt x="851" y="454"/>
                    </a:lnTo>
                    <a:lnTo>
                      <a:pt x="794" y="681"/>
                    </a:lnTo>
                    <a:lnTo>
                      <a:pt x="680" y="737"/>
                    </a:lnTo>
                    <a:lnTo>
                      <a:pt x="624" y="851"/>
                    </a:lnTo>
                    <a:lnTo>
                      <a:pt x="397" y="794"/>
                    </a:lnTo>
                    <a:lnTo>
                      <a:pt x="340" y="737"/>
                    </a:lnTo>
                    <a:lnTo>
                      <a:pt x="284" y="737"/>
                    </a:lnTo>
                    <a:lnTo>
                      <a:pt x="227" y="737"/>
                    </a:lnTo>
                    <a:lnTo>
                      <a:pt x="227" y="624"/>
                    </a:lnTo>
                    <a:lnTo>
                      <a:pt x="57" y="511"/>
                    </a:lnTo>
                    <a:lnTo>
                      <a:pt x="0" y="340"/>
                    </a:lnTo>
                    <a:lnTo>
                      <a:pt x="113" y="114"/>
                    </a:lnTo>
                    <a:lnTo>
                      <a:pt x="284" y="57"/>
                    </a:lnTo>
                    <a:lnTo>
                      <a:pt x="340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624" y="284"/>
                    </a:lnTo>
                    <a:lnTo>
                      <a:pt x="794" y="284"/>
                    </a:lnTo>
                    <a:lnTo>
                      <a:pt x="851" y="227"/>
                    </a:lnTo>
                    <a:lnTo>
                      <a:pt x="851" y="170"/>
                    </a:lnTo>
                    <a:lnTo>
                      <a:pt x="964" y="114"/>
                    </a:lnTo>
                    <a:lnTo>
                      <a:pt x="1021" y="0"/>
                    </a:lnTo>
                    <a:lnTo>
                      <a:pt x="107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" name="Freeform 52"/>
              <p:cNvSpPr>
                <a:spLocks/>
              </p:cNvSpPr>
              <p:nvPr/>
            </p:nvSpPr>
            <p:spPr bwMode="auto">
              <a:xfrm>
                <a:off x="4202" y="1606"/>
                <a:ext cx="1077" cy="1531"/>
              </a:xfrm>
              <a:custGeom>
                <a:avLst/>
                <a:gdLst>
                  <a:gd name="T0" fmla="*/ 1077 w 1077"/>
                  <a:gd name="T1" fmla="*/ 624 h 1531"/>
                  <a:gd name="T2" fmla="*/ 907 w 1077"/>
                  <a:gd name="T3" fmla="*/ 908 h 1531"/>
                  <a:gd name="T4" fmla="*/ 964 w 1077"/>
                  <a:gd name="T5" fmla="*/ 964 h 1531"/>
                  <a:gd name="T6" fmla="*/ 907 w 1077"/>
                  <a:gd name="T7" fmla="*/ 1021 h 1531"/>
                  <a:gd name="T8" fmla="*/ 964 w 1077"/>
                  <a:gd name="T9" fmla="*/ 1078 h 1531"/>
                  <a:gd name="T10" fmla="*/ 907 w 1077"/>
                  <a:gd name="T11" fmla="*/ 1191 h 1531"/>
                  <a:gd name="T12" fmla="*/ 851 w 1077"/>
                  <a:gd name="T13" fmla="*/ 1191 h 1531"/>
                  <a:gd name="T14" fmla="*/ 794 w 1077"/>
                  <a:gd name="T15" fmla="*/ 1305 h 1531"/>
                  <a:gd name="T16" fmla="*/ 681 w 1077"/>
                  <a:gd name="T17" fmla="*/ 1361 h 1531"/>
                  <a:gd name="T18" fmla="*/ 681 w 1077"/>
                  <a:gd name="T19" fmla="*/ 1418 h 1531"/>
                  <a:gd name="T20" fmla="*/ 624 w 1077"/>
                  <a:gd name="T21" fmla="*/ 1475 h 1531"/>
                  <a:gd name="T22" fmla="*/ 454 w 1077"/>
                  <a:gd name="T23" fmla="*/ 1475 h 1531"/>
                  <a:gd name="T24" fmla="*/ 340 w 1077"/>
                  <a:gd name="T25" fmla="*/ 1531 h 1531"/>
                  <a:gd name="T26" fmla="*/ 340 w 1077"/>
                  <a:gd name="T27" fmla="*/ 1475 h 1531"/>
                  <a:gd name="T28" fmla="*/ 170 w 1077"/>
                  <a:gd name="T29" fmla="*/ 1475 h 1531"/>
                  <a:gd name="T30" fmla="*/ 114 w 1077"/>
                  <a:gd name="T31" fmla="*/ 1248 h 1531"/>
                  <a:gd name="T32" fmla="*/ 170 w 1077"/>
                  <a:gd name="T33" fmla="*/ 1248 h 1531"/>
                  <a:gd name="T34" fmla="*/ 57 w 1077"/>
                  <a:gd name="T35" fmla="*/ 1078 h 1531"/>
                  <a:gd name="T36" fmla="*/ 0 w 1077"/>
                  <a:gd name="T37" fmla="*/ 908 h 1531"/>
                  <a:gd name="T38" fmla="*/ 57 w 1077"/>
                  <a:gd name="T39" fmla="*/ 908 h 1531"/>
                  <a:gd name="T40" fmla="*/ 0 w 1077"/>
                  <a:gd name="T41" fmla="*/ 794 h 1531"/>
                  <a:gd name="T42" fmla="*/ 57 w 1077"/>
                  <a:gd name="T43" fmla="*/ 681 h 1531"/>
                  <a:gd name="T44" fmla="*/ 114 w 1077"/>
                  <a:gd name="T45" fmla="*/ 738 h 1531"/>
                  <a:gd name="T46" fmla="*/ 340 w 1077"/>
                  <a:gd name="T47" fmla="*/ 794 h 1531"/>
                  <a:gd name="T48" fmla="*/ 454 w 1077"/>
                  <a:gd name="T49" fmla="*/ 738 h 1531"/>
                  <a:gd name="T50" fmla="*/ 454 w 1077"/>
                  <a:gd name="T51" fmla="*/ 681 h 1531"/>
                  <a:gd name="T52" fmla="*/ 340 w 1077"/>
                  <a:gd name="T53" fmla="*/ 567 h 1531"/>
                  <a:gd name="T54" fmla="*/ 397 w 1077"/>
                  <a:gd name="T55" fmla="*/ 511 h 1531"/>
                  <a:gd name="T56" fmla="*/ 454 w 1077"/>
                  <a:gd name="T57" fmla="*/ 511 h 1531"/>
                  <a:gd name="T58" fmla="*/ 510 w 1077"/>
                  <a:gd name="T59" fmla="*/ 454 h 1531"/>
                  <a:gd name="T60" fmla="*/ 454 w 1077"/>
                  <a:gd name="T61" fmla="*/ 397 h 1531"/>
                  <a:gd name="T62" fmla="*/ 510 w 1077"/>
                  <a:gd name="T63" fmla="*/ 284 h 1531"/>
                  <a:gd name="T64" fmla="*/ 681 w 1077"/>
                  <a:gd name="T65" fmla="*/ 227 h 1531"/>
                  <a:gd name="T66" fmla="*/ 737 w 1077"/>
                  <a:gd name="T67" fmla="*/ 171 h 1531"/>
                  <a:gd name="T68" fmla="*/ 737 w 1077"/>
                  <a:gd name="T69" fmla="*/ 57 h 1531"/>
                  <a:gd name="T70" fmla="*/ 907 w 1077"/>
                  <a:gd name="T71" fmla="*/ 114 h 1531"/>
                  <a:gd name="T72" fmla="*/ 964 w 1077"/>
                  <a:gd name="T73" fmla="*/ 0 h 1531"/>
                  <a:gd name="T74" fmla="*/ 1021 w 1077"/>
                  <a:gd name="T75" fmla="*/ 114 h 1531"/>
                  <a:gd name="T76" fmla="*/ 964 w 1077"/>
                  <a:gd name="T77" fmla="*/ 171 h 1531"/>
                  <a:gd name="T78" fmla="*/ 1021 w 1077"/>
                  <a:gd name="T79" fmla="*/ 227 h 1531"/>
                  <a:gd name="T80" fmla="*/ 964 w 1077"/>
                  <a:gd name="T81" fmla="*/ 341 h 1531"/>
                  <a:gd name="T82" fmla="*/ 964 w 1077"/>
                  <a:gd name="T83" fmla="*/ 454 h 1531"/>
                  <a:gd name="T84" fmla="*/ 1021 w 1077"/>
                  <a:gd name="T85" fmla="*/ 511 h 1531"/>
                  <a:gd name="T86" fmla="*/ 964 w 1077"/>
                  <a:gd name="T87" fmla="*/ 567 h 1531"/>
                  <a:gd name="T88" fmla="*/ 1077 w 1077"/>
                  <a:gd name="T89" fmla="*/ 624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77" h="1531">
                    <a:moveTo>
                      <a:pt x="1077" y="624"/>
                    </a:moveTo>
                    <a:lnTo>
                      <a:pt x="907" y="908"/>
                    </a:lnTo>
                    <a:lnTo>
                      <a:pt x="964" y="964"/>
                    </a:lnTo>
                    <a:lnTo>
                      <a:pt x="907" y="1021"/>
                    </a:lnTo>
                    <a:lnTo>
                      <a:pt x="964" y="1078"/>
                    </a:lnTo>
                    <a:lnTo>
                      <a:pt x="907" y="1191"/>
                    </a:lnTo>
                    <a:lnTo>
                      <a:pt x="851" y="1191"/>
                    </a:lnTo>
                    <a:lnTo>
                      <a:pt x="794" y="1305"/>
                    </a:lnTo>
                    <a:lnTo>
                      <a:pt x="681" y="1361"/>
                    </a:lnTo>
                    <a:lnTo>
                      <a:pt x="681" y="1418"/>
                    </a:lnTo>
                    <a:lnTo>
                      <a:pt x="624" y="1475"/>
                    </a:lnTo>
                    <a:lnTo>
                      <a:pt x="454" y="1475"/>
                    </a:lnTo>
                    <a:lnTo>
                      <a:pt x="340" y="1531"/>
                    </a:lnTo>
                    <a:lnTo>
                      <a:pt x="340" y="1475"/>
                    </a:lnTo>
                    <a:lnTo>
                      <a:pt x="170" y="1475"/>
                    </a:lnTo>
                    <a:lnTo>
                      <a:pt x="114" y="1248"/>
                    </a:lnTo>
                    <a:lnTo>
                      <a:pt x="170" y="1248"/>
                    </a:lnTo>
                    <a:lnTo>
                      <a:pt x="57" y="1078"/>
                    </a:lnTo>
                    <a:lnTo>
                      <a:pt x="0" y="908"/>
                    </a:lnTo>
                    <a:lnTo>
                      <a:pt x="57" y="908"/>
                    </a:lnTo>
                    <a:lnTo>
                      <a:pt x="0" y="794"/>
                    </a:lnTo>
                    <a:lnTo>
                      <a:pt x="57" y="681"/>
                    </a:lnTo>
                    <a:lnTo>
                      <a:pt x="114" y="738"/>
                    </a:lnTo>
                    <a:lnTo>
                      <a:pt x="340" y="794"/>
                    </a:lnTo>
                    <a:lnTo>
                      <a:pt x="454" y="738"/>
                    </a:lnTo>
                    <a:lnTo>
                      <a:pt x="454" y="681"/>
                    </a:lnTo>
                    <a:lnTo>
                      <a:pt x="340" y="567"/>
                    </a:lnTo>
                    <a:lnTo>
                      <a:pt x="397" y="511"/>
                    </a:lnTo>
                    <a:lnTo>
                      <a:pt x="454" y="511"/>
                    </a:lnTo>
                    <a:lnTo>
                      <a:pt x="510" y="454"/>
                    </a:lnTo>
                    <a:lnTo>
                      <a:pt x="454" y="397"/>
                    </a:lnTo>
                    <a:lnTo>
                      <a:pt x="510" y="284"/>
                    </a:lnTo>
                    <a:lnTo>
                      <a:pt x="681" y="227"/>
                    </a:lnTo>
                    <a:lnTo>
                      <a:pt x="737" y="171"/>
                    </a:lnTo>
                    <a:lnTo>
                      <a:pt x="737" y="57"/>
                    </a:lnTo>
                    <a:lnTo>
                      <a:pt x="907" y="114"/>
                    </a:lnTo>
                    <a:lnTo>
                      <a:pt x="964" y="0"/>
                    </a:lnTo>
                    <a:lnTo>
                      <a:pt x="1021" y="114"/>
                    </a:lnTo>
                    <a:lnTo>
                      <a:pt x="964" y="171"/>
                    </a:lnTo>
                    <a:lnTo>
                      <a:pt x="1021" y="227"/>
                    </a:lnTo>
                    <a:lnTo>
                      <a:pt x="964" y="341"/>
                    </a:lnTo>
                    <a:lnTo>
                      <a:pt x="964" y="454"/>
                    </a:lnTo>
                    <a:lnTo>
                      <a:pt x="1021" y="511"/>
                    </a:lnTo>
                    <a:lnTo>
                      <a:pt x="964" y="567"/>
                    </a:lnTo>
                    <a:lnTo>
                      <a:pt x="1077" y="62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" name="Freeform 53"/>
              <p:cNvSpPr>
                <a:spLocks/>
              </p:cNvSpPr>
              <p:nvPr/>
            </p:nvSpPr>
            <p:spPr bwMode="auto">
              <a:xfrm>
                <a:off x="4429" y="4782"/>
                <a:ext cx="340" cy="453"/>
              </a:xfrm>
              <a:custGeom>
                <a:avLst/>
                <a:gdLst>
                  <a:gd name="T0" fmla="*/ 170 w 340"/>
                  <a:gd name="T1" fmla="*/ 0 h 453"/>
                  <a:gd name="T2" fmla="*/ 227 w 340"/>
                  <a:gd name="T3" fmla="*/ 0 h 453"/>
                  <a:gd name="T4" fmla="*/ 340 w 340"/>
                  <a:gd name="T5" fmla="*/ 170 h 453"/>
                  <a:gd name="T6" fmla="*/ 283 w 340"/>
                  <a:gd name="T7" fmla="*/ 227 h 453"/>
                  <a:gd name="T8" fmla="*/ 283 w 340"/>
                  <a:gd name="T9" fmla="*/ 397 h 453"/>
                  <a:gd name="T10" fmla="*/ 227 w 340"/>
                  <a:gd name="T11" fmla="*/ 453 h 453"/>
                  <a:gd name="T12" fmla="*/ 57 w 340"/>
                  <a:gd name="T13" fmla="*/ 340 h 453"/>
                  <a:gd name="T14" fmla="*/ 113 w 340"/>
                  <a:gd name="T15" fmla="*/ 170 h 453"/>
                  <a:gd name="T16" fmla="*/ 0 w 340"/>
                  <a:gd name="T17" fmla="*/ 113 h 453"/>
                  <a:gd name="T18" fmla="*/ 0 w 340"/>
                  <a:gd name="T19" fmla="*/ 56 h 453"/>
                  <a:gd name="T20" fmla="*/ 113 w 340"/>
                  <a:gd name="T21" fmla="*/ 113 h 453"/>
                  <a:gd name="T22" fmla="*/ 170 w 340"/>
                  <a:gd name="T2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0" h="453">
                    <a:moveTo>
                      <a:pt x="170" y="0"/>
                    </a:moveTo>
                    <a:lnTo>
                      <a:pt x="227" y="0"/>
                    </a:lnTo>
                    <a:lnTo>
                      <a:pt x="340" y="170"/>
                    </a:lnTo>
                    <a:lnTo>
                      <a:pt x="283" y="227"/>
                    </a:lnTo>
                    <a:lnTo>
                      <a:pt x="283" y="397"/>
                    </a:lnTo>
                    <a:lnTo>
                      <a:pt x="227" y="453"/>
                    </a:lnTo>
                    <a:lnTo>
                      <a:pt x="57" y="340"/>
                    </a:lnTo>
                    <a:lnTo>
                      <a:pt x="113" y="170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113" y="113"/>
                    </a:lnTo>
                    <a:lnTo>
                      <a:pt x="170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7" name="Freeform 54"/>
              <p:cNvSpPr>
                <a:spLocks/>
              </p:cNvSpPr>
              <p:nvPr/>
            </p:nvSpPr>
            <p:spPr bwMode="auto">
              <a:xfrm>
                <a:off x="3635" y="3308"/>
                <a:ext cx="1077" cy="1814"/>
              </a:xfrm>
              <a:custGeom>
                <a:avLst/>
                <a:gdLst>
                  <a:gd name="T0" fmla="*/ 113 w 1077"/>
                  <a:gd name="T1" fmla="*/ 1701 h 1814"/>
                  <a:gd name="T2" fmla="*/ 227 w 1077"/>
                  <a:gd name="T3" fmla="*/ 1701 h 1814"/>
                  <a:gd name="T4" fmla="*/ 340 w 1077"/>
                  <a:gd name="T5" fmla="*/ 1757 h 1814"/>
                  <a:gd name="T6" fmla="*/ 397 w 1077"/>
                  <a:gd name="T7" fmla="*/ 1757 h 1814"/>
                  <a:gd name="T8" fmla="*/ 510 w 1077"/>
                  <a:gd name="T9" fmla="*/ 1757 h 1814"/>
                  <a:gd name="T10" fmla="*/ 624 w 1077"/>
                  <a:gd name="T11" fmla="*/ 1701 h 1814"/>
                  <a:gd name="T12" fmla="*/ 851 w 1077"/>
                  <a:gd name="T13" fmla="*/ 1757 h 1814"/>
                  <a:gd name="T14" fmla="*/ 907 w 1077"/>
                  <a:gd name="T15" fmla="*/ 1644 h 1814"/>
                  <a:gd name="T16" fmla="*/ 794 w 1077"/>
                  <a:gd name="T17" fmla="*/ 1530 h 1814"/>
                  <a:gd name="T18" fmla="*/ 964 w 1077"/>
                  <a:gd name="T19" fmla="*/ 1474 h 1814"/>
                  <a:gd name="T20" fmla="*/ 907 w 1077"/>
                  <a:gd name="T21" fmla="*/ 1360 h 1814"/>
                  <a:gd name="T22" fmla="*/ 1021 w 1077"/>
                  <a:gd name="T23" fmla="*/ 1247 h 1814"/>
                  <a:gd name="T24" fmla="*/ 964 w 1077"/>
                  <a:gd name="T25" fmla="*/ 1134 h 1814"/>
                  <a:gd name="T26" fmla="*/ 964 w 1077"/>
                  <a:gd name="T27" fmla="*/ 907 h 1814"/>
                  <a:gd name="T28" fmla="*/ 907 w 1077"/>
                  <a:gd name="T29" fmla="*/ 850 h 1814"/>
                  <a:gd name="T30" fmla="*/ 681 w 1077"/>
                  <a:gd name="T31" fmla="*/ 737 h 1814"/>
                  <a:gd name="T32" fmla="*/ 624 w 1077"/>
                  <a:gd name="T33" fmla="*/ 623 h 1814"/>
                  <a:gd name="T34" fmla="*/ 567 w 1077"/>
                  <a:gd name="T35" fmla="*/ 453 h 1814"/>
                  <a:gd name="T36" fmla="*/ 681 w 1077"/>
                  <a:gd name="T37" fmla="*/ 340 h 1814"/>
                  <a:gd name="T38" fmla="*/ 624 w 1077"/>
                  <a:gd name="T39" fmla="*/ 226 h 1814"/>
                  <a:gd name="T40" fmla="*/ 454 w 1077"/>
                  <a:gd name="T41" fmla="*/ 0 h 1814"/>
                  <a:gd name="T42" fmla="*/ 340 w 1077"/>
                  <a:gd name="T43" fmla="*/ 56 h 1814"/>
                  <a:gd name="T44" fmla="*/ 170 w 1077"/>
                  <a:gd name="T45" fmla="*/ 283 h 1814"/>
                  <a:gd name="T46" fmla="*/ 113 w 1077"/>
                  <a:gd name="T47" fmla="*/ 453 h 1814"/>
                  <a:gd name="T48" fmla="*/ 57 w 1077"/>
                  <a:gd name="T49" fmla="*/ 623 h 1814"/>
                  <a:gd name="T50" fmla="*/ 57 w 1077"/>
                  <a:gd name="T51" fmla="*/ 963 h 1814"/>
                  <a:gd name="T52" fmla="*/ 113 w 1077"/>
                  <a:gd name="T53" fmla="*/ 1077 h 1814"/>
                  <a:gd name="T54" fmla="*/ 170 w 1077"/>
                  <a:gd name="T55" fmla="*/ 1134 h 1814"/>
                  <a:gd name="T56" fmla="*/ 227 w 1077"/>
                  <a:gd name="T57" fmla="*/ 1304 h 1814"/>
                  <a:gd name="T58" fmla="*/ 284 w 1077"/>
                  <a:gd name="T59" fmla="*/ 1474 h 1814"/>
                  <a:gd name="T60" fmla="*/ 170 w 1077"/>
                  <a:gd name="T61" fmla="*/ 1417 h 1814"/>
                  <a:gd name="T62" fmla="*/ 113 w 1077"/>
                  <a:gd name="T63" fmla="*/ 1474 h 1814"/>
                  <a:gd name="T64" fmla="*/ 57 w 1077"/>
                  <a:gd name="T65" fmla="*/ 1587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77" h="1814">
                    <a:moveTo>
                      <a:pt x="57" y="1757"/>
                    </a:moveTo>
                    <a:lnTo>
                      <a:pt x="113" y="1701"/>
                    </a:lnTo>
                    <a:lnTo>
                      <a:pt x="227" y="1644"/>
                    </a:lnTo>
                    <a:lnTo>
                      <a:pt x="227" y="1701"/>
                    </a:lnTo>
                    <a:lnTo>
                      <a:pt x="284" y="1701"/>
                    </a:lnTo>
                    <a:lnTo>
                      <a:pt x="340" y="1757"/>
                    </a:lnTo>
                    <a:lnTo>
                      <a:pt x="397" y="1701"/>
                    </a:lnTo>
                    <a:lnTo>
                      <a:pt x="397" y="1757"/>
                    </a:lnTo>
                    <a:lnTo>
                      <a:pt x="510" y="1701"/>
                    </a:lnTo>
                    <a:lnTo>
                      <a:pt x="510" y="1757"/>
                    </a:lnTo>
                    <a:lnTo>
                      <a:pt x="567" y="1757"/>
                    </a:lnTo>
                    <a:lnTo>
                      <a:pt x="624" y="1701"/>
                    </a:lnTo>
                    <a:lnTo>
                      <a:pt x="794" y="1701"/>
                    </a:lnTo>
                    <a:lnTo>
                      <a:pt x="851" y="1757"/>
                    </a:lnTo>
                    <a:lnTo>
                      <a:pt x="851" y="1814"/>
                    </a:lnTo>
                    <a:lnTo>
                      <a:pt x="907" y="1644"/>
                    </a:lnTo>
                    <a:lnTo>
                      <a:pt x="794" y="1587"/>
                    </a:lnTo>
                    <a:lnTo>
                      <a:pt x="794" y="1530"/>
                    </a:lnTo>
                    <a:lnTo>
                      <a:pt x="907" y="1587"/>
                    </a:lnTo>
                    <a:lnTo>
                      <a:pt x="964" y="1474"/>
                    </a:lnTo>
                    <a:lnTo>
                      <a:pt x="907" y="1417"/>
                    </a:lnTo>
                    <a:lnTo>
                      <a:pt x="907" y="1360"/>
                    </a:lnTo>
                    <a:lnTo>
                      <a:pt x="1077" y="1360"/>
                    </a:lnTo>
                    <a:lnTo>
                      <a:pt x="1021" y="1247"/>
                    </a:lnTo>
                    <a:lnTo>
                      <a:pt x="1077" y="1190"/>
                    </a:lnTo>
                    <a:lnTo>
                      <a:pt x="964" y="1134"/>
                    </a:lnTo>
                    <a:lnTo>
                      <a:pt x="1021" y="1020"/>
                    </a:lnTo>
                    <a:lnTo>
                      <a:pt x="964" y="907"/>
                    </a:lnTo>
                    <a:lnTo>
                      <a:pt x="907" y="907"/>
                    </a:lnTo>
                    <a:lnTo>
                      <a:pt x="907" y="850"/>
                    </a:lnTo>
                    <a:lnTo>
                      <a:pt x="737" y="850"/>
                    </a:lnTo>
                    <a:lnTo>
                      <a:pt x="681" y="737"/>
                    </a:lnTo>
                    <a:lnTo>
                      <a:pt x="681" y="680"/>
                    </a:lnTo>
                    <a:lnTo>
                      <a:pt x="624" y="623"/>
                    </a:lnTo>
                    <a:lnTo>
                      <a:pt x="681" y="510"/>
                    </a:lnTo>
                    <a:lnTo>
                      <a:pt x="567" y="453"/>
                    </a:lnTo>
                    <a:lnTo>
                      <a:pt x="624" y="396"/>
                    </a:lnTo>
                    <a:lnTo>
                      <a:pt x="681" y="340"/>
                    </a:lnTo>
                    <a:lnTo>
                      <a:pt x="681" y="226"/>
                    </a:lnTo>
                    <a:lnTo>
                      <a:pt x="624" y="226"/>
                    </a:lnTo>
                    <a:lnTo>
                      <a:pt x="624" y="113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340" y="56"/>
                    </a:lnTo>
                    <a:lnTo>
                      <a:pt x="227" y="56"/>
                    </a:lnTo>
                    <a:lnTo>
                      <a:pt x="170" y="283"/>
                    </a:lnTo>
                    <a:lnTo>
                      <a:pt x="170" y="396"/>
                    </a:lnTo>
                    <a:lnTo>
                      <a:pt x="113" y="453"/>
                    </a:lnTo>
                    <a:lnTo>
                      <a:pt x="113" y="510"/>
                    </a:lnTo>
                    <a:lnTo>
                      <a:pt x="57" y="623"/>
                    </a:lnTo>
                    <a:lnTo>
                      <a:pt x="57" y="680"/>
                    </a:lnTo>
                    <a:lnTo>
                      <a:pt x="57" y="963"/>
                    </a:lnTo>
                    <a:lnTo>
                      <a:pt x="0" y="1020"/>
                    </a:lnTo>
                    <a:lnTo>
                      <a:pt x="113" y="1077"/>
                    </a:lnTo>
                    <a:lnTo>
                      <a:pt x="170" y="1020"/>
                    </a:lnTo>
                    <a:lnTo>
                      <a:pt x="170" y="1134"/>
                    </a:lnTo>
                    <a:lnTo>
                      <a:pt x="113" y="1247"/>
                    </a:lnTo>
                    <a:lnTo>
                      <a:pt x="227" y="1304"/>
                    </a:lnTo>
                    <a:lnTo>
                      <a:pt x="284" y="1360"/>
                    </a:lnTo>
                    <a:lnTo>
                      <a:pt x="284" y="1474"/>
                    </a:lnTo>
                    <a:lnTo>
                      <a:pt x="227" y="1474"/>
                    </a:lnTo>
                    <a:lnTo>
                      <a:pt x="170" y="1417"/>
                    </a:lnTo>
                    <a:lnTo>
                      <a:pt x="113" y="1417"/>
                    </a:lnTo>
                    <a:lnTo>
                      <a:pt x="113" y="1474"/>
                    </a:lnTo>
                    <a:lnTo>
                      <a:pt x="0" y="1530"/>
                    </a:lnTo>
                    <a:lnTo>
                      <a:pt x="57" y="1587"/>
                    </a:lnTo>
                    <a:lnTo>
                      <a:pt x="57" y="17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" name="Freeform 55"/>
              <p:cNvSpPr>
                <a:spLocks/>
              </p:cNvSpPr>
              <p:nvPr/>
            </p:nvSpPr>
            <p:spPr bwMode="auto">
              <a:xfrm>
                <a:off x="4599" y="3704"/>
                <a:ext cx="624" cy="964"/>
              </a:xfrm>
              <a:custGeom>
                <a:avLst/>
                <a:gdLst>
                  <a:gd name="T0" fmla="*/ 0 w 624"/>
                  <a:gd name="T1" fmla="*/ 738 h 964"/>
                  <a:gd name="T2" fmla="*/ 57 w 624"/>
                  <a:gd name="T3" fmla="*/ 624 h 964"/>
                  <a:gd name="T4" fmla="*/ 0 w 624"/>
                  <a:gd name="T5" fmla="*/ 511 h 964"/>
                  <a:gd name="T6" fmla="*/ 57 w 624"/>
                  <a:gd name="T7" fmla="*/ 454 h 964"/>
                  <a:gd name="T8" fmla="*/ 57 w 624"/>
                  <a:gd name="T9" fmla="*/ 341 h 964"/>
                  <a:gd name="T10" fmla="*/ 57 w 624"/>
                  <a:gd name="T11" fmla="*/ 284 h 964"/>
                  <a:gd name="T12" fmla="*/ 170 w 624"/>
                  <a:gd name="T13" fmla="*/ 171 h 964"/>
                  <a:gd name="T14" fmla="*/ 284 w 624"/>
                  <a:gd name="T15" fmla="*/ 0 h 964"/>
                  <a:gd name="T16" fmla="*/ 340 w 624"/>
                  <a:gd name="T17" fmla="*/ 57 h 964"/>
                  <a:gd name="T18" fmla="*/ 340 w 624"/>
                  <a:gd name="T19" fmla="*/ 171 h 964"/>
                  <a:gd name="T20" fmla="*/ 454 w 624"/>
                  <a:gd name="T21" fmla="*/ 227 h 964"/>
                  <a:gd name="T22" fmla="*/ 454 w 624"/>
                  <a:gd name="T23" fmla="*/ 284 h 964"/>
                  <a:gd name="T24" fmla="*/ 624 w 624"/>
                  <a:gd name="T25" fmla="*/ 341 h 964"/>
                  <a:gd name="T26" fmla="*/ 624 w 624"/>
                  <a:gd name="T27" fmla="*/ 511 h 964"/>
                  <a:gd name="T28" fmla="*/ 510 w 624"/>
                  <a:gd name="T29" fmla="*/ 454 h 964"/>
                  <a:gd name="T30" fmla="*/ 510 w 624"/>
                  <a:gd name="T31" fmla="*/ 738 h 964"/>
                  <a:gd name="T32" fmla="*/ 454 w 624"/>
                  <a:gd name="T33" fmla="*/ 794 h 964"/>
                  <a:gd name="T34" fmla="*/ 454 w 624"/>
                  <a:gd name="T35" fmla="*/ 908 h 964"/>
                  <a:gd name="T36" fmla="*/ 397 w 624"/>
                  <a:gd name="T37" fmla="*/ 964 h 964"/>
                  <a:gd name="T38" fmla="*/ 340 w 624"/>
                  <a:gd name="T39" fmla="*/ 908 h 964"/>
                  <a:gd name="T40" fmla="*/ 227 w 624"/>
                  <a:gd name="T41" fmla="*/ 851 h 964"/>
                  <a:gd name="T42" fmla="*/ 113 w 624"/>
                  <a:gd name="T43" fmla="*/ 908 h 964"/>
                  <a:gd name="T44" fmla="*/ 113 w 624"/>
                  <a:gd name="T45" fmla="*/ 794 h 964"/>
                  <a:gd name="T46" fmla="*/ 0 w 624"/>
                  <a:gd name="T47" fmla="*/ 73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24" h="964">
                    <a:moveTo>
                      <a:pt x="0" y="738"/>
                    </a:moveTo>
                    <a:lnTo>
                      <a:pt x="57" y="624"/>
                    </a:lnTo>
                    <a:lnTo>
                      <a:pt x="0" y="511"/>
                    </a:lnTo>
                    <a:lnTo>
                      <a:pt x="57" y="454"/>
                    </a:lnTo>
                    <a:lnTo>
                      <a:pt x="57" y="341"/>
                    </a:lnTo>
                    <a:lnTo>
                      <a:pt x="57" y="284"/>
                    </a:lnTo>
                    <a:lnTo>
                      <a:pt x="170" y="171"/>
                    </a:lnTo>
                    <a:lnTo>
                      <a:pt x="284" y="0"/>
                    </a:lnTo>
                    <a:lnTo>
                      <a:pt x="340" y="57"/>
                    </a:lnTo>
                    <a:lnTo>
                      <a:pt x="340" y="171"/>
                    </a:lnTo>
                    <a:lnTo>
                      <a:pt x="454" y="227"/>
                    </a:lnTo>
                    <a:lnTo>
                      <a:pt x="454" y="284"/>
                    </a:lnTo>
                    <a:lnTo>
                      <a:pt x="624" y="341"/>
                    </a:lnTo>
                    <a:lnTo>
                      <a:pt x="624" y="511"/>
                    </a:lnTo>
                    <a:lnTo>
                      <a:pt x="510" y="454"/>
                    </a:lnTo>
                    <a:lnTo>
                      <a:pt x="510" y="738"/>
                    </a:lnTo>
                    <a:lnTo>
                      <a:pt x="454" y="794"/>
                    </a:lnTo>
                    <a:lnTo>
                      <a:pt x="454" y="908"/>
                    </a:lnTo>
                    <a:lnTo>
                      <a:pt x="397" y="964"/>
                    </a:lnTo>
                    <a:lnTo>
                      <a:pt x="340" y="908"/>
                    </a:lnTo>
                    <a:lnTo>
                      <a:pt x="227" y="851"/>
                    </a:lnTo>
                    <a:lnTo>
                      <a:pt x="113" y="908"/>
                    </a:lnTo>
                    <a:lnTo>
                      <a:pt x="113" y="794"/>
                    </a:lnTo>
                    <a:lnTo>
                      <a:pt x="0" y="73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9" name="Freeform 56"/>
              <p:cNvSpPr>
                <a:spLocks/>
              </p:cNvSpPr>
              <p:nvPr/>
            </p:nvSpPr>
            <p:spPr bwMode="auto">
              <a:xfrm>
                <a:off x="4202" y="3704"/>
                <a:ext cx="454" cy="511"/>
              </a:xfrm>
              <a:custGeom>
                <a:avLst/>
                <a:gdLst>
                  <a:gd name="T0" fmla="*/ 57 w 454"/>
                  <a:gd name="T1" fmla="*/ 0 h 511"/>
                  <a:gd name="T2" fmla="*/ 227 w 454"/>
                  <a:gd name="T3" fmla="*/ 227 h 511"/>
                  <a:gd name="T4" fmla="*/ 284 w 454"/>
                  <a:gd name="T5" fmla="*/ 227 h 511"/>
                  <a:gd name="T6" fmla="*/ 284 w 454"/>
                  <a:gd name="T7" fmla="*/ 284 h 511"/>
                  <a:gd name="T8" fmla="*/ 454 w 454"/>
                  <a:gd name="T9" fmla="*/ 284 h 511"/>
                  <a:gd name="T10" fmla="*/ 454 w 454"/>
                  <a:gd name="T11" fmla="*/ 397 h 511"/>
                  <a:gd name="T12" fmla="*/ 454 w 454"/>
                  <a:gd name="T13" fmla="*/ 454 h 511"/>
                  <a:gd name="T14" fmla="*/ 397 w 454"/>
                  <a:gd name="T15" fmla="*/ 511 h 511"/>
                  <a:gd name="T16" fmla="*/ 340 w 454"/>
                  <a:gd name="T17" fmla="*/ 511 h 511"/>
                  <a:gd name="T18" fmla="*/ 340 w 454"/>
                  <a:gd name="T19" fmla="*/ 454 h 511"/>
                  <a:gd name="T20" fmla="*/ 170 w 454"/>
                  <a:gd name="T21" fmla="*/ 454 h 511"/>
                  <a:gd name="T22" fmla="*/ 114 w 454"/>
                  <a:gd name="T23" fmla="*/ 341 h 511"/>
                  <a:gd name="T24" fmla="*/ 114 w 454"/>
                  <a:gd name="T25" fmla="*/ 284 h 511"/>
                  <a:gd name="T26" fmla="*/ 57 w 454"/>
                  <a:gd name="T27" fmla="*/ 227 h 511"/>
                  <a:gd name="T28" fmla="*/ 114 w 454"/>
                  <a:gd name="T29" fmla="*/ 114 h 511"/>
                  <a:gd name="T30" fmla="*/ 0 w 454"/>
                  <a:gd name="T31" fmla="*/ 57 h 511"/>
                  <a:gd name="T32" fmla="*/ 57 w 454"/>
                  <a:gd name="T33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4" h="511">
                    <a:moveTo>
                      <a:pt x="57" y="0"/>
                    </a:move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454" y="284"/>
                    </a:lnTo>
                    <a:lnTo>
                      <a:pt x="454" y="397"/>
                    </a:lnTo>
                    <a:lnTo>
                      <a:pt x="454" y="454"/>
                    </a:lnTo>
                    <a:lnTo>
                      <a:pt x="397" y="511"/>
                    </a:lnTo>
                    <a:lnTo>
                      <a:pt x="340" y="511"/>
                    </a:lnTo>
                    <a:lnTo>
                      <a:pt x="340" y="454"/>
                    </a:lnTo>
                    <a:lnTo>
                      <a:pt x="170" y="454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57" y="227"/>
                    </a:lnTo>
                    <a:lnTo>
                      <a:pt x="114" y="114"/>
                    </a:lnTo>
                    <a:lnTo>
                      <a:pt x="0" y="57"/>
                    </a:lnTo>
                    <a:lnTo>
                      <a:pt x="5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0" name="Freeform 57"/>
              <p:cNvSpPr>
                <a:spLocks/>
              </p:cNvSpPr>
              <p:nvPr/>
            </p:nvSpPr>
            <p:spPr bwMode="auto">
              <a:xfrm>
                <a:off x="4259" y="3478"/>
                <a:ext cx="624" cy="510"/>
              </a:xfrm>
              <a:custGeom>
                <a:avLst/>
                <a:gdLst>
                  <a:gd name="T0" fmla="*/ 57 w 624"/>
                  <a:gd name="T1" fmla="*/ 56 h 510"/>
                  <a:gd name="T2" fmla="*/ 57 w 624"/>
                  <a:gd name="T3" fmla="*/ 170 h 510"/>
                  <a:gd name="T4" fmla="*/ 0 w 624"/>
                  <a:gd name="T5" fmla="*/ 226 h 510"/>
                  <a:gd name="T6" fmla="*/ 170 w 624"/>
                  <a:gd name="T7" fmla="*/ 453 h 510"/>
                  <a:gd name="T8" fmla="*/ 227 w 624"/>
                  <a:gd name="T9" fmla="*/ 453 h 510"/>
                  <a:gd name="T10" fmla="*/ 227 w 624"/>
                  <a:gd name="T11" fmla="*/ 510 h 510"/>
                  <a:gd name="T12" fmla="*/ 397 w 624"/>
                  <a:gd name="T13" fmla="*/ 510 h 510"/>
                  <a:gd name="T14" fmla="*/ 510 w 624"/>
                  <a:gd name="T15" fmla="*/ 397 h 510"/>
                  <a:gd name="T16" fmla="*/ 624 w 624"/>
                  <a:gd name="T17" fmla="*/ 226 h 510"/>
                  <a:gd name="T18" fmla="*/ 567 w 624"/>
                  <a:gd name="T19" fmla="*/ 170 h 510"/>
                  <a:gd name="T20" fmla="*/ 624 w 624"/>
                  <a:gd name="T21" fmla="*/ 113 h 510"/>
                  <a:gd name="T22" fmla="*/ 567 w 624"/>
                  <a:gd name="T23" fmla="*/ 0 h 510"/>
                  <a:gd name="T24" fmla="*/ 453 w 624"/>
                  <a:gd name="T25" fmla="*/ 56 h 510"/>
                  <a:gd name="T26" fmla="*/ 397 w 624"/>
                  <a:gd name="T27" fmla="*/ 170 h 510"/>
                  <a:gd name="T28" fmla="*/ 170 w 624"/>
                  <a:gd name="T29" fmla="*/ 113 h 510"/>
                  <a:gd name="T30" fmla="*/ 113 w 624"/>
                  <a:gd name="T31" fmla="*/ 56 h 510"/>
                  <a:gd name="T32" fmla="*/ 57 w 624"/>
                  <a:gd name="T33" fmla="*/ 56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4" h="510">
                    <a:moveTo>
                      <a:pt x="57" y="56"/>
                    </a:moveTo>
                    <a:lnTo>
                      <a:pt x="57" y="170"/>
                    </a:lnTo>
                    <a:lnTo>
                      <a:pt x="0" y="226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397" y="510"/>
                    </a:lnTo>
                    <a:lnTo>
                      <a:pt x="510" y="397"/>
                    </a:lnTo>
                    <a:lnTo>
                      <a:pt x="624" y="226"/>
                    </a:lnTo>
                    <a:lnTo>
                      <a:pt x="567" y="170"/>
                    </a:lnTo>
                    <a:lnTo>
                      <a:pt x="624" y="113"/>
                    </a:lnTo>
                    <a:lnTo>
                      <a:pt x="567" y="0"/>
                    </a:lnTo>
                    <a:lnTo>
                      <a:pt x="453" y="56"/>
                    </a:lnTo>
                    <a:lnTo>
                      <a:pt x="397" y="170"/>
                    </a:lnTo>
                    <a:lnTo>
                      <a:pt x="170" y="113"/>
                    </a:lnTo>
                    <a:lnTo>
                      <a:pt x="113" y="56"/>
                    </a:lnTo>
                    <a:lnTo>
                      <a:pt x="57" y="5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1" name="Freeform 58"/>
              <p:cNvSpPr>
                <a:spLocks/>
              </p:cNvSpPr>
              <p:nvPr/>
            </p:nvSpPr>
            <p:spPr bwMode="auto">
              <a:xfrm>
                <a:off x="2841" y="2060"/>
                <a:ext cx="1531" cy="1985"/>
              </a:xfrm>
              <a:custGeom>
                <a:avLst/>
                <a:gdLst>
                  <a:gd name="T0" fmla="*/ 567 w 1531"/>
                  <a:gd name="T1" fmla="*/ 0 h 1985"/>
                  <a:gd name="T2" fmla="*/ 567 w 1531"/>
                  <a:gd name="T3" fmla="*/ 113 h 1985"/>
                  <a:gd name="T4" fmla="*/ 624 w 1531"/>
                  <a:gd name="T5" fmla="*/ 170 h 1985"/>
                  <a:gd name="T6" fmla="*/ 567 w 1531"/>
                  <a:gd name="T7" fmla="*/ 227 h 1985"/>
                  <a:gd name="T8" fmla="*/ 624 w 1531"/>
                  <a:gd name="T9" fmla="*/ 340 h 1985"/>
                  <a:gd name="T10" fmla="*/ 511 w 1531"/>
                  <a:gd name="T11" fmla="*/ 397 h 1985"/>
                  <a:gd name="T12" fmla="*/ 397 w 1531"/>
                  <a:gd name="T13" fmla="*/ 510 h 1985"/>
                  <a:gd name="T14" fmla="*/ 227 w 1531"/>
                  <a:gd name="T15" fmla="*/ 567 h 1985"/>
                  <a:gd name="T16" fmla="*/ 114 w 1531"/>
                  <a:gd name="T17" fmla="*/ 454 h 1985"/>
                  <a:gd name="T18" fmla="*/ 0 w 1531"/>
                  <a:gd name="T19" fmla="*/ 624 h 1985"/>
                  <a:gd name="T20" fmla="*/ 57 w 1531"/>
                  <a:gd name="T21" fmla="*/ 737 h 1985"/>
                  <a:gd name="T22" fmla="*/ 170 w 1531"/>
                  <a:gd name="T23" fmla="*/ 794 h 1985"/>
                  <a:gd name="T24" fmla="*/ 114 w 1531"/>
                  <a:gd name="T25" fmla="*/ 907 h 1985"/>
                  <a:gd name="T26" fmla="*/ 170 w 1531"/>
                  <a:gd name="T27" fmla="*/ 964 h 1985"/>
                  <a:gd name="T28" fmla="*/ 170 w 1531"/>
                  <a:gd name="T29" fmla="*/ 1021 h 1985"/>
                  <a:gd name="T30" fmla="*/ 227 w 1531"/>
                  <a:gd name="T31" fmla="*/ 1134 h 1985"/>
                  <a:gd name="T32" fmla="*/ 340 w 1531"/>
                  <a:gd name="T33" fmla="*/ 1191 h 1985"/>
                  <a:gd name="T34" fmla="*/ 284 w 1531"/>
                  <a:gd name="T35" fmla="*/ 1304 h 1985"/>
                  <a:gd name="T36" fmla="*/ 284 w 1531"/>
                  <a:gd name="T37" fmla="*/ 1474 h 1985"/>
                  <a:gd name="T38" fmla="*/ 340 w 1531"/>
                  <a:gd name="T39" fmla="*/ 1588 h 1985"/>
                  <a:gd name="T40" fmla="*/ 397 w 1531"/>
                  <a:gd name="T41" fmla="*/ 1588 h 1985"/>
                  <a:gd name="T42" fmla="*/ 511 w 1531"/>
                  <a:gd name="T43" fmla="*/ 1701 h 1985"/>
                  <a:gd name="T44" fmla="*/ 624 w 1531"/>
                  <a:gd name="T45" fmla="*/ 1758 h 1985"/>
                  <a:gd name="T46" fmla="*/ 624 w 1531"/>
                  <a:gd name="T47" fmla="*/ 1871 h 1985"/>
                  <a:gd name="T48" fmla="*/ 681 w 1531"/>
                  <a:gd name="T49" fmla="*/ 1928 h 1985"/>
                  <a:gd name="T50" fmla="*/ 794 w 1531"/>
                  <a:gd name="T51" fmla="*/ 1871 h 1985"/>
                  <a:gd name="T52" fmla="*/ 737 w 1531"/>
                  <a:gd name="T53" fmla="*/ 1985 h 1985"/>
                  <a:gd name="T54" fmla="*/ 851 w 1531"/>
                  <a:gd name="T55" fmla="*/ 1985 h 1985"/>
                  <a:gd name="T56" fmla="*/ 851 w 1531"/>
                  <a:gd name="T57" fmla="*/ 1871 h 1985"/>
                  <a:gd name="T58" fmla="*/ 907 w 1531"/>
                  <a:gd name="T59" fmla="*/ 1758 h 1985"/>
                  <a:gd name="T60" fmla="*/ 907 w 1531"/>
                  <a:gd name="T61" fmla="*/ 1701 h 1985"/>
                  <a:gd name="T62" fmla="*/ 964 w 1531"/>
                  <a:gd name="T63" fmla="*/ 1644 h 1985"/>
                  <a:gd name="T64" fmla="*/ 964 w 1531"/>
                  <a:gd name="T65" fmla="*/ 1531 h 1985"/>
                  <a:gd name="T66" fmla="*/ 1021 w 1531"/>
                  <a:gd name="T67" fmla="*/ 1304 h 1985"/>
                  <a:gd name="T68" fmla="*/ 1134 w 1531"/>
                  <a:gd name="T69" fmla="*/ 1304 h 1985"/>
                  <a:gd name="T70" fmla="*/ 1248 w 1531"/>
                  <a:gd name="T71" fmla="*/ 1361 h 1985"/>
                  <a:gd name="T72" fmla="*/ 1248 w 1531"/>
                  <a:gd name="T73" fmla="*/ 1248 h 1985"/>
                  <a:gd name="T74" fmla="*/ 1191 w 1531"/>
                  <a:gd name="T75" fmla="*/ 1077 h 1985"/>
                  <a:gd name="T76" fmla="*/ 1304 w 1531"/>
                  <a:gd name="T77" fmla="*/ 851 h 1985"/>
                  <a:gd name="T78" fmla="*/ 1475 w 1531"/>
                  <a:gd name="T79" fmla="*/ 794 h 1985"/>
                  <a:gd name="T80" fmla="*/ 1531 w 1531"/>
                  <a:gd name="T81" fmla="*/ 794 h 1985"/>
                  <a:gd name="T82" fmla="*/ 1418 w 1531"/>
                  <a:gd name="T83" fmla="*/ 624 h 1985"/>
                  <a:gd name="T84" fmla="*/ 1361 w 1531"/>
                  <a:gd name="T85" fmla="*/ 454 h 1985"/>
                  <a:gd name="T86" fmla="*/ 1304 w 1531"/>
                  <a:gd name="T87" fmla="*/ 454 h 1985"/>
                  <a:gd name="T88" fmla="*/ 1191 w 1531"/>
                  <a:gd name="T89" fmla="*/ 397 h 1985"/>
                  <a:gd name="T90" fmla="*/ 1078 w 1531"/>
                  <a:gd name="T91" fmla="*/ 284 h 1985"/>
                  <a:gd name="T92" fmla="*/ 964 w 1531"/>
                  <a:gd name="T93" fmla="*/ 397 h 1985"/>
                  <a:gd name="T94" fmla="*/ 907 w 1531"/>
                  <a:gd name="T95" fmla="*/ 284 h 1985"/>
                  <a:gd name="T96" fmla="*/ 907 w 1531"/>
                  <a:gd name="T97" fmla="*/ 227 h 1985"/>
                  <a:gd name="T98" fmla="*/ 567 w 1531"/>
                  <a:gd name="T99" fmla="*/ 0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31" h="1985">
                    <a:moveTo>
                      <a:pt x="567" y="0"/>
                    </a:moveTo>
                    <a:lnTo>
                      <a:pt x="567" y="113"/>
                    </a:lnTo>
                    <a:lnTo>
                      <a:pt x="624" y="170"/>
                    </a:lnTo>
                    <a:lnTo>
                      <a:pt x="567" y="227"/>
                    </a:lnTo>
                    <a:lnTo>
                      <a:pt x="624" y="340"/>
                    </a:lnTo>
                    <a:lnTo>
                      <a:pt x="511" y="397"/>
                    </a:lnTo>
                    <a:lnTo>
                      <a:pt x="397" y="510"/>
                    </a:lnTo>
                    <a:lnTo>
                      <a:pt x="227" y="567"/>
                    </a:lnTo>
                    <a:lnTo>
                      <a:pt x="114" y="454"/>
                    </a:lnTo>
                    <a:lnTo>
                      <a:pt x="0" y="624"/>
                    </a:lnTo>
                    <a:lnTo>
                      <a:pt x="57" y="737"/>
                    </a:lnTo>
                    <a:lnTo>
                      <a:pt x="170" y="794"/>
                    </a:lnTo>
                    <a:lnTo>
                      <a:pt x="114" y="907"/>
                    </a:lnTo>
                    <a:lnTo>
                      <a:pt x="170" y="964"/>
                    </a:lnTo>
                    <a:lnTo>
                      <a:pt x="170" y="1021"/>
                    </a:lnTo>
                    <a:lnTo>
                      <a:pt x="227" y="1134"/>
                    </a:lnTo>
                    <a:lnTo>
                      <a:pt x="340" y="1191"/>
                    </a:lnTo>
                    <a:lnTo>
                      <a:pt x="284" y="1304"/>
                    </a:lnTo>
                    <a:lnTo>
                      <a:pt x="284" y="1474"/>
                    </a:lnTo>
                    <a:lnTo>
                      <a:pt x="340" y="1588"/>
                    </a:lnTo>
                    <a:lnTo>
                      <a:pt x="397" y="1588"/>
                    </a:lnTo>
                    <a:lnTo>
                      <a:pt x="511" y="1701"/>
                    </a:lnTo>
                    <a:lnTo>
                      <a:pt x="624" y="1758"/>
                    </a:lnTo>
                    <a:lnTo>
                      <a:pt x="624" y="1871"/>
                    </a:lnTo>
                    <a:lnTo>
                      <a:pt x="681" y="1928"/>
                    </a:lnTo>
                    <a:lnTo>
                      <a:pt x="794" y="1871"/>
                    </a:lnTo>
                    <a:lnTo>
                      <a:pt x="737" y="1985"/>
                    </a:lnTo>
                    <a:lnTo>
                      <a:pt x="851" y="1985"/>
                    </a:lnTo>
                    <a:lnTo>
                      <a:pt x="851" y="1871"/>
                    </a:lnTo>
                    <a:lnTo>
                      <a:pt x="907" y="1758"/>
                    </a:lnTo>
                    <a:lnTo>
                      <a:pt x="907" y="1701"/>
                    </a:lnTo>
                    <a:lnTo>
                      <a:pt x="964" y="1644"/>
                    </a:lnTo>
                    <a:lnTo>
                      <a:pt x="964" y="1531"/>
                    </a:lnTo>
                    <a:lnTo>
                      <a:pt x="1021" y="1304"/>
                    </a:lnTo>
                    <a:lnTo>
                      <a:pt x="1134" y="1304"/>
                    </a:lnTo>
                    <a:lnTo>
                      <a:pt x="1248" y="1361"/>
                    </a:lnTo>
                    <a:lnTo>
                      <a:pt x="1248" y="1248"/>
                    </a:lnTo>
                    <a:lnTo>
                      <a:pt x="1191" y="1077"/>
                    </a:lnTo>
                    <a:lnTo>
                      <a:pt x="1304" y="851"/>
                    </a:lnTo>
                    <a:lnTo>
                      <a:pt x="1475" y="794"/>
                    </a:lnTo>
                    <a:lnTo>
                      <a:pt x="1531" y="794"/>
                    </a:lnTo>
                    <a:lnTo>
                      <a:pt x="1418" y="624"/>
                    </a:lnTo>
                    <a:lnTo>
                      <a:pt x="1361" y="454"/>
                    </a:lnTo>
                    <a:lnTo>
                      <a:pt x="1304" y="454"/>
                    </a:lnTo>
                    <a:lnTo>
                      <a:pt x="1191" y="397"/>
                    </a:lnTo>
                    <a:lnTo>
                      <a:pt x="1078" y="284"/>
                    </a:lnTo>
                    <a:lnTo>
                      <a:pt x="964" y="397"/>
                    </a:lnTo>
                    <a:lnTo>
                      <a:pt x="907" y="284"/>
                    </a:lnTo>
                    <a:lnTo>
                      <a:pt x="907" y="227"/>
                    </a:lnTo>
                    <a:lnTo>
                      <a:pt x="56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2" name="Freeform 59"/>
              <p:cNvSpPr>
                <a:spLocks/>
              </p:cNvSpPr>
              <p:nvPr/>
            </p:nvSpPr>
            <p:spPr bwMode="auto">
              <a:xfrm>
                <a:off x="3408" y="1493"/>
                <a:ext cx="1531" cy="1021"/>
              </a:xfrm>
              <a:custGeom>
                <a:avLst/>
                <a:gdLst>
                  <a:gd name="T0" fmla="*/ 1531 w 1531"/>
                  <a:gd name="T1" fmla="*/ 170 h 1021"/>
                  <a:gd name="T2" fmla="*/ 1475 w 1531"/>
                  <a:gd name="T3" fmla="*/ 170 h 1021"/>
                  <a:gd name="T4" fmla="*/ 1304 w 1531"/>
                  <a:gd name="T5" fmla="*/ 0 h 1021"/>
                  <a:gd name="T6" fmla="*/ 1248 w 1531"/>
                  <a:gd name="T7" fmla="*/ 0 h 1021"/>
                  <a:gd name="T8" fmla="*/ 1191 w 1531"/>
                  <a:gd name="T9" fmla="*/ 57 h 1021"/>
                  <a:gd name="T10" fmla="*/ 1134 w 1531"/>
                  <a:gd name="T11" fmla="*/ 0 h 1021"/>
                  <a:gd name="T12" fmla="*/ 1021 w 1531"/>
                  <a:gd name="T13" fmla="*/ 57 h 1021"/>
                  <a:gd name="T14" fmla="*/ 1021 w 1531"/>
                  <a:gd name="T15" fmla="*/ 113 h 1021"/>
                  <a:gd name="T16" fmla="*/ 624 w 1531"/>
                  <a:gd name="T17" fmla="*/ 57 h 1021"/>
                  <a:gd name="T18" fmla="*/ 567 w 1531"/>
                  <a:gd name="T19" fmla="*/ 57 h 1021"/>
                  <a:gd name="T20" fmla="*/ 624 w 1531"/>
                  <a:gd name="T21" fmla="*/ 113 h 1021"/>
                  <a:gd name="T22" fmla="*/ 567 w 1531"/>
                  <a:gd name="T23" fmla="*/ 227 h 1021"/>
                  <a:gd name="T24" fmla="*/ 454 w 1531"/>
                  <a:gd name="T25" fmla="*/ 227 h 1021"/>
                  <a:gd name="T26" fmla="*/ 454 w 1531"/>
                  <a:gd name="T27" fmla="*/ 340 h 1021"/>
                  <a:gd name="T28" fmla="*/ 284 w 1531"/>
                  <a:gd name="T29" fmla="*/ 284 h 1021"/>
                  <a:gd name="T30" fmla="*/ 170 w 1531"/>
                  <a:gd name="T31" fmla="*/ 284 h 1021"/>
                  <a:gd name="T32" fmla="*/ 114 w 1531"/>
                  <a:gd name="T33" fmla="*/ 284 h 1021"/>
                  <a:gd name="T34" fmla="*/ 0 w 1531"/>
                  <a:gd name="T35" fmla="*/ 397 h 1021"/>
                  <a:gd name="T36" fmla="*/ 57 w 1531"/>
                  <a:gd name="T37" fmla="*/ 454 h 1021"/>
                  <a:gd name="T38" fmla="*/ 0 w 1531"/>
                  <a:gd name="T39" fmla="*/ 567 h 1021"/>
                  <a:gd name="T40" fmla="*/ 340 w 1531"/>
                  <a:gd name="T41" fmla="*/ 794 h 1021"/>
                  <a:gd name="T42" fmla="*/ 340 w 1531"/>
                  <a:gd name="T43" fmla="*/ 851 h 1021"/>
                  <a:gd name="T44" fmla="*/ 397 w 1531"/>
                  <a:gd name="T45" fmla="*/ 964 h 1021"/>
                  <a:gd name="T46" fmla="*/ 511 w 1531"/>
                  <a:gd name="T47" fmla="*/ 851 h 1021"/>
                  <a:gd name="T48" fmla="*/ 624 w 1531"/>
                  <a:gd name="T49" fmla="*/ 964 h 1021"/>
                  <a:gd name="T50" fmla="*/ 737 w 1531"/>
                  <a:gd name="T51" fmla="*/ 1021 h 1021"/>
                  <a:gd name="T52" fmla="*/ 851 w 1531"/>
                  <a:gd name="T53" fmla="*/ 1021 h 1021"/>
                  <a:gd name="T54" fmla="*/ 794 w 1531"/>
                  <a:gd name="T55" fmla="*/ 907 h 1021"/>
                  <a:gd name="T56" fmla="*/ 851 w 1531"/>
                  <a:gd name="T57" fmla="*/ 794 h 1021"/>
                  <a:gd name="T58" fmla="*/ 908 w 1531"/>
                  <a:gd name="T59" fmla="*/ 851 h 1021"/>
                  <a:gd name="T60" fmla="*/ 1134 w 1531"/>
                  <a:gd name="T61" fmla="*/ 907 h 1021"/>
                  <a:gd name="T62" fmla="*/ 1248 w 1531"/>
                  <a:gd name="T63" fmla="*/ 851 h 1021"/>
                  <a:gd name="T64" fmla="*/ 1248 w 1531"/>
                  <a:gd name="T65" fmla="*/ 794 h 1021"/>
                  <a:gd name="T66" fmla="*/ 1134 w 1531"/>
                  <a:gd name="T67" fmla="*/ 680 h 1021"/>
                  <a:gd name="T68" fmla="*/ 1191 w 1531"/>
                  <a:gd name="T69" fmla="*/ 624 h 1021"/>
                  <a:gd name="T70" fmla="*/ 1248 w 1531"/>
                  <a:gd name="T71" fmla="*/ 624 h 1021"/>
                  <a:gd name="T72" fmla="*/ 1304 w 1531"/>
                  <a:gd name="T73" fmla="*/ 567 h 1021"/>
                  <a:gd name="T74" fmla="*/ 1248 w 1531"/>
                  <a:gd name="T75" fmla="*/ 510 h 1021"/>
                  <a:gd name="T76" fmla="*/ 1304 w 1531"/>
                  <a:gd name="T77" fmla="*/ 397 h 1021"/>
                  <a:gd name="T78" fmla="*/ 1475 w 1531"/>
                  <a:gd name="T79" fmla="*/ 340 h 1021"/>
                  <a:gd name="T80" fmla="*/ 1531 w 1531"/>
                  <a:gd name="T81" fmla="*/ 284 h 1021"/>
                  <a:gd name="T82" fmla="*/ 1531 w 1531"/>
                  <a:gd name="T83" fmla="*/ 17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31" h="1021">
                    <a:moveTo>
                      <a:pt x="1531" y="170"/>
                    </a:moveTo>
                    <a:lnTo>
                      <a:pt x="1475" y="170"/>
                    </a:lnTo>
                    <a:lnTo>
                      <a:pt x="1304" y="0"/>
                    </a:lnTo>
                    <a:lnTo>
                      <a:pt x="1248" y="0"/>
                    </a:lnTo>
                    <a:lnTo>
                      <a:pt x="1191" y="57"/>
                    </a:lnTo>
                    <a:lnTo>
                      <a:pt x="1134" y="0"/>
                    </a:lnTo>
                    <a:lnTo>
                      <a:pt x="1021" y="57"/>
                    </a:lnTo>
                    <a:lnTo>
                      <a:pt x="1021" y="113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624" y="113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284" y="284"/>
                    </a:lnTo>
                    <a:lnTo>
                      <a:pt x="170" y="284"/>
                    </a:lnTo>
                    <a:lnTo>
                      <a:pt x="114" y="284"/>
                    </a:lnTo>
                    <a:lnTo>
                      <a:pt x="0" y="397"/>
                    </a:lnTo>
                    <a:lnTo>
                      <a:pt x="57" y="454"/>
                    </a:lnTo>
                    <a:lnTo>
                      <a:pt x="0" y="567"/>
                    </a:lnTo>
                    <a:lnTo>
                      <a:pt x="340" y="794"/>
                    </a:lnTo>
                    <a:lnTo>
                      <a:pt x="340" y="851"/>
                    </a:lnTo>
                    <a:lnTo>
                      <a:pt x="397" y="964"/>
                    </a:lnTo>
                    <a:lnTo>
                      <a:pt x="511" y="851"/>
                    </a:lnTo>
                    <a:lnTo>
                      <a:pt x="624" y="964"/>
                    </a:lnTo>
                    <a:lnTo>
                      <a:pt x="737" y="1021"/>
                    </a:lnTo>
                    <a:lnTo>
                      <a:pt x="851" y="1021"/>
                    </a:lnTo>
                    <a:lnTo>
                      <a:pt x="794" y="907"/>
                    </a:lnTo>
                    <a:lnTo>
                      <a:pt x="851" y="794"/>
                    </a:lnTo>
                    <a:lnTo>
                      <a:pt x="908" y="851"/>
                    </a:lnTo>
                    <a:lnTo>
                      <a:pt x="1134" y="907"/>
                    </a:lnTo>
                    <a:lnTo>
                      <a:pt x="1248" y="851"/>
                    </a:lnTo>
                    <a:lnTo>
                      <a:pt x="1248" y="794"/>
                    </a:lnTo>
                    <a:lnTo>
                      <a:pt x="1134" y="680"/>
                    </a:lnTo>
                    <a:lnTo>
                      <a:pt x="1191" y="624"/>
                    </a:lnTo>
                    <a:lnTo>
                      <a:pt x="1248" y="624"/>
                    </a:lnTo>
                    <a:lnTo>
                      <a:pt x="1304" y="567"/>
                    </a:lnTo>
                    <a:lnTo>
                      <a:pt x="1248" y="510"/>
                    </a:lnTo>
                    <a:lnTo>
                      <a:pt x="1304" y="397"/>
                    </a:lnTo>
                    <a:lnTo>
                      <a:pt x="1475" y="340"/>
                    </a:lnTo>
                    <a:lnTo>
                      <a:pt x="1531" y="284"/>
                    </a:lnTo>
                    <a:lnTo>
                      <a:pt x="1531" y="17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" name="Freeform 60"/>
              <p:cNvSpPr>
                <a:spLocks/>
              </p:cNvSpPr>
              <p:nvPr/>
            </p:nvSpPr>
            <p:spPr bwMode="auto">
              <a:xfrm>
                <a:off x="3238" y="302"/>
                <a:ext cx="1134" cy="1588"/>
              </a:xfrm>
              <a:custGeom>
                <a:avLst/>
                <a:gdLst>
                  <a:gd name="T0" fmla="*/ 170 w 1134"/>
                  <a:gd name="T1" fmla="*/ 1588 h 1588"/>
                  <a:gd name="T2" fmla="*/ 284 w 1134"/>
                  <a:gd name="T3" fmla="*/ 1475 h 1588"/>
                  <a:gd name="T4" fmla="*/ 454 w 1134"/>
                  <a:gd name="T5" fmla="*/ 1475 h 1588"/>
                  <a:gd name="T6" fmla="*/ 624 w 1134"/>
                  <a:gd name="T7" fmla="*/ 1531 h 1588"/>
                  <a:gd name="T8" fmla="*/ 624 w 1134"/>
                  <a:gd name="T9" fmla="*/ 1418 h 1588"/>
                  <a:gd name="T10" fmla="*/ 737 w 1134"/>
                  <a:gd name="T11" fmla="*/ 1418 h 1588"/>
                  <a:gd name="T12" fmla="*/ 794 w 1134"/>
                  <a:gd name="T13" fmla="*/ 1304 h 1588"/>
                  <a:gd name="T14" fmla="*/ 737 w 1134"/>
                  <a:gd name="T15" fmla="*/ 1248 h 1588"/>
                  <a:gd name="T16" fmla="*/ 737 w 1134"/>
                  <a:gd name="T17" fmla="*/ 1078 h 1588"/>
                  <a:gd name="T18" fmla="*/ 737 w 1134"/>
                  <a:gd name="T19" fmla="*/ 964 h 1588"/>
                  <a:gd name="T20" fmla="*/ 681 w 1134"/>
                  <a:gd name="T21" fmla="*/ 908 h 1588"/>
                  <a:gd name="T22" fmla="*/ 681 w 1134"/>
                  <a:gd name="T23" fmla="*/ 794 h 1588"/>
                  <a:gd name="T24" fmla="*/ 851 w 1134"/>
                  <a:gd name="T25" fmla="*/ 567 h 1588"/>
                  <a:gd name="T26" fmla="*/ 1021 w 1134"/>
                  <a:gd name="T27" fmla="*/ 454 h 1588"/>
                  <a:gd name="T28" fmla="*/ 1078 w 1134"/>
                  <a:gd name="T29" fmla="*/ 284 h 1588"/>
                  <a:gd name="T30" fmla="*/ 1078 w 1134"/>
                  <a:gd name="T31" fmla="*/ 170 h 1588"/>
                  <a:gd name="T32" fmla="*/ 1134 w 1134"/>
                  <a:gd name="T33" fmla="*/ 57 h 1588"/>
                  <a:gd name="T34" fmla="*/ 1021 w 1134"/>
                  <a:gd name="T35" fmla="*/ 57 h 1588"/>
                  <a:gd name="T36" fmla="*/ 964 w 1134"/>
                  <a:gd name="T37" fmla="*/ 114 h 1588"/>
                  <a:gd name="T38" fmla="*/ 851 w 1134"/>
                  <a:gd name="T39" fmla="*/ 0 h 1588"/>
                  <a:gd name="T40" fmla="*/ 737 w 1134"/>
                  <a:gd name="T41" fmla="*/ 114 h 1588"/>
                  <a:gd name="T42" fmla="*/ 624 w 1134"/>
                  <a:gd name="T43" fmla="*/ 170 h 1588"/>
                  <a:gd name="T44" fmla="*/ 567 w 1134"/>
                  <a:gd name="T45" fmla="*/ 57 h 1588"/>
                  <a:gd name="T46" fmla="*/ 397 w 1134"/>
                  <a:gd name="T47" fmla="*/ 114 h 1588"/>
                  <a:gd name="T48" fmla="*/ 340 w 1134"/>
                  <a:gd name="T49" fmla="*/ 0 h 1588"/>
                  <a:gd name="T50" fmla="*/ 227 w 1134"/>
                  <a:gd name="T51" fmla="*/ 57 h 1588"/>
                  <a:gd name="T52" fmla="*/ 284 w 1134"/>
                  <a:gd name="T53" fmla="*/ 114 h 1588"/>
                  <a:gd name="T54" fmla="*/ 227 w 1134"/>
                  <a:gd name="T55" fmla="*/ 170 h 1588"/>
                  <a:gd name="T56" fmla="*/ 340 w 1134"/>
                  <a:gd name="T57" fmla="*/ 227 h 1588"/>
                  <a:gd name="T58" fmla="*/ 454 w 1134"/>
                  <a:gd name="T59" fmla="*/ 284 h 1588"/>
                  <a:gd name="T60" fmla="*/ 510 w 1134"/>
                  <a:gd name="T61" fmla="*/ 454 h 1588"/>
                  <a:gd name="T62" fmla="*/ 397 w 1134"/>
                  <a:gd name="T63" fmla="*/ 567 h 1588"/>
                  <a:gd name="T64" fmla="*/ 340 w 1134"/>
                  <a:gd name="T65" fmla="*/ 624 h 1588"/>
                  <a:gd name="T66" fmla="*/ 340 w 1134"/>
                  <a:gd name="T67" fmla="*/ 794 h 1588"/>
                  <a:gd name="T68" fmla="*/ 284 w 1134"/>
                  <a:gd name="T69" fmla="*/ 851 h 1588"/>
                  <a:gd name="T70" fmla="*/ 170 w 1134"/>
                  <a:gd name="T71" fmla="*/ 851 h 1588"/>
                  <a:gd name="T72" fmla="*/ 57 w 1134"/>
                  <a:gd name="T73" fmla="*/ 1078 h 1588"/>
                  <a:gd name="T74" fmla="*/ 57 w 1134"/>
                  <a:gd name="T75" fmla="*/ 1304 h 1588"/>
                  <a:gd name="T76" fmla="*/ 0 w 1134"/>
                  <a:gd name="T77" fmla="*/ 1531 h 1588"/>
                  <a:gd name="T78" fmla="*/ 57 w 1134"/>
                  <a:gd name="T79" fmla="*/ 1588 h 1588"/>
                  <a:gd name="T80" fmla="*/ 170 w 1134"/>
                  <a:gd name="T81" fmla="*/ 1588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34" h="1588">
                    <a:moveTo>
                      <a:pt x="170" y="1588"/>
                    </a:moveTo>
                    <a:lnTo>
                      <a:pt x="284" y="1475"/>
                    </a:lnTo>
                    <a:lnTo>
                      <a:pt x="454" y="1475"/>
                    </a:lnTo>
                    <a:lnTo>
                      <a:pt x="624" y="1531"/>
                    </a:lnTo>
                    <a:lnTo>
                      <a:pt x="624" y="1418"/>
                    </a:lnTo>
                    <a:lnTo>
                      <a:pt x="737" y="1418"/>
                    </a:lnTo>
                    <a:lnTo>
                      <a:pt x="794" y="1304"/>
                    </a:lnTo>
                    <a:lnTo>
                      <a:pt x="737" y="1248"/>
                    </a:lnTo>
                    <a:lnTo>
                      <a:pt x="737" y="1078"/>
                    </a:lnTo>
                    <a:lnTo>
                      <a:pt x="737" y="964"/>
                    </a:lnTo>
                    <a:lnTo>
                      <a:pt x="681" y="908"/>
                    </a:lnTo>
                    <a:lnTo>
                      <a:pt x="681" y="794"/>
                    </a:lnTo>
                    <a:lnTo>
                      <a:pt x="851" y="567"/>
                    </a:lnTo>
                    <a:lnTo>
                      <a:pt x="1021" y="454"/>
                    </a:lnTo>
                    <a:lnTo>
                      <a:pt x="1078" y="284"/>
                    </a:lnTo>
                    <a:lnTo>
                      <a:pt x="1078" y="170"/>
                    </a:lnTo>
                    <a:lnTo>
                      <a:pt x="1134" y="57"/>
                    </a:lnTo>
                    <a:lnTo>
                      <a:pt x="1021" y="57"/>
                    </a:lnTo>
                    <a:lnTo>
                      <a:pt x="964" y="114"/>
                    </a:lnTo>
                    <a:lnTo>
                      <a:pt x="851" y="0"/>
                    </a:lnTo>
                    <a:lnTo>
                      <a:pt x="737" y="114"/>
                    </a:lnTo>
                    <a:lnTo>
                      <a:pt x="624" y="170"/>
                    </a:lnTo>
                    <a:lnTo>
                      <a:pt x="567" y="57"/>
                    </a:lnTo>
                    <a:lnTo>
                      <a:pt x="397" y="114"/>
                    </a:lnTo>
                    <a:lnTo>
                      <a:pt x="340" y="0"/>
                    </a:lnTo>
                    <a:lnTo>
                      <a:pt x="227" y="57"/>
                    </a:lnTo>
                    <a:lnTo>
                      <a:pt x="284" y="114"/>
                    </a:lnTo>
                    <a:lnTo>
                      <a:pt x="227" y="170"/>
                    </a:lnTo>
                    <a:lnTo>
                      <a:pt x="340" y="227"/>
                    </a:lnTo>
                    <a:lnTo>
                      <a:pt x="454" y="284"/>
                    </a:lnTo>
                    <a:lnTo>
                      <a:pt x="510" y="454"/>
                    </a:lnTo>
                    <a:lnTo>
                      <a:pt x="397" y="567"/>
                    </a:lnTo>
                    <a:lnTo>
                      <a:pt x="340" y="624"/>
                    </a:lnTo>
                    <a:lnTo>
                      <a:pt x="340" y="794"/>
                    </a:lnTo>
                    <a:lnTo>
                      <a:pt x="284" y="851"/>
                    </a:lnTo>
                    <a:lnTo>
                      <a:pt x="170" y="851"/>
                    </a:lnTo>
                    <a:lnTo>
                      <a:pt x="57" y="1078"/>
                    </a:lnTo>
                    <a:lnTo>
                      <a:pt x="57" y="1304"/>
                    </a:lnTo>
                    <a:lnTo>
                      <a:pt x="0" y="1531"/>
                    </a:lnTo>
                    <a:lnTo>
                      <a:pt x="57" y="1588"/>
                    </a:lnTo>
                    <a:lnTo>
                      <a:pt x="170" y="158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4" name="Freeform 61"/>
              <p:cNvSpPr>
                <a:spLocks/>
              </p:cNvSpPr>
              <p:nvPr/>
            </p:nvSpPr>
            <p:spPr bwMode="auto">
              <a:xfrm>
                <a:off x="2841" y="359"/>
                <a:ext cx="907" cy="1247"/>
              </a:xfrm>
              <a:custGeom>
                <a:avLst/>
                <a:gdLst>
                  <a:gd name="T0" fmla="*/ 624 w 907"/>
                  <a:gd name="T1" fmla="*/ 0 h 1247"/>
                  <a:gd name="T2" fmla="*/ 340 w 907"/>
                  <a:gd name="T3" fmla="*/ 170 h 1247"/>
                  <a:gd name="T4" fmla="*/ 284 w 907"/>
                  <a:gd name="T5" fmla="*/ 170 h 1247"/>
                  <a:gd name="T6" fmla="*/ 0 w 907"/>
                  <a:gd name="T7" fmla="*/ 284 h 1247"/>
                  <a:gd name="T8" fmla="*/ 170 w 907"/>
                  <a:gd name="T9" fmla="*/ 397 h 1247"/>
                  <a:gd name="T10" fmla="*/ 114 w 907"/>
                  <a:gd name="T11" fmla="*/ 510 h 1247"/>
                  <a:gd name="T12" fmla="*/ 227 w 907"/>
                  <a:gd name="T13" fmla="*/ 510 h 1247"/>
                  <a:gd name="T14" fmla="*/ 227 w 907"/>
                  <a:gd name="T15" fmla="*/ 567 h 1247"/>
                  <a:gd name="T16" fmla="*/ 170 w 907"/>
                  <a:gd name="T17" fmla="*/ 737 h 1247"/>
                  <a:gd name="T18" fmla="*/ 227 w 907"/>
                  <a:gd name="T19" fmla="*/ 794 h 1247"/>
                  <a:gd name="T20" fmla="*/ 284 w 907"/>
                  <a:gd name="T21" fmla="*/ 964 h 1247"/>
                  <a:gd name="T22" fmla="*/ 227 w 907"/>
                  <a:gd name="T23" fmla="*/ 1021 h 1247"/>
                  <a:gd name="T24" fmla="*/ 284 w 907"/>
                  <a:gd name="T25" fmla="*/ 1134 h 1247"/>
                  <a:gd name="T26" fmla="*/ 454 w 907"/>
                  <a:gd name="T27" fmla="*/ 1247 h 1247"/>
                  <a:gd name="T28" fmla="*/ 454 w 907"/>
                  <a:gd name="T29" fmla="*/ 1021 h 1247"/>
                  <a:gd name="T30" fmla="*/ 567 w 907"/>
                  <a:gd name="T31" fmla="*/ 794 h 1247"/>
                  <a:gd name="T32" fmla="*/ 681 w 907"/>
                  <a:gd name="T33" fmla="*/ 794 h 1247"/>
                  <a:gd name="T34" fmla="*/ 737 w 907"/>
                  <a:gd name="T35" fmla="*/ 737 h 1247"/>
                  <a:gd name="T36" fmla="*/ 737 w 907"/>
                  <a:gd name="T37" fmla="*/ 567 h 1247"/>
                  <a:gd name="T38" fmla="*/ 907 w 907"/>
                  <a:gd name="T39" fmla="*/ 397 h 1247"/>
                  <a:gd name="T40" fmla="*/ 851 w 907"/>
                  <a:gd name="T41" fmla="*/ 227 h 1247"/>
                  <a:gd name="T42" fmla="*/ 624 w 907"/>
                  <a:gd name="T43" fmla="*/ 113 h 1247"/>
                  <a:gd name="T44" fmla="*/ 681 w 907"/>
                  <a:gd name="T45" fmla="*/ 57 h 1247"/>
                  <a:gd name="T46" fmla="*/ 624 w 907"/>
                  <a:gd name="T47" fmla="*/ 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07" h="1247">
                    <a:moveTo>
                      <a:pt x="624" y="0"/>
                    </a:moveTo>
                    <a:lnTo>
                      <a:pt x="340" y="170"/>
                    </a:lnTo>
                    <a:lnTo>
                      <a:pt x="284" y="170"/>
                    </a:lnTo>
                    <a:lnTo>
                      <a:pt x="0" y="284"/>
                    </a:lnTo>
                    <a:lnTo>
                      <a:pt x="170" y="397"/>
                    </a:lnTo>
                    <a:lnTo>
                      <a:pt x="114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170" y="737"/>
                    </a:lnTo>
                    <a:lnTo>
                      <a:pt x="227" y="794"/>
                    </a:lnTo>
                    <a:lnTo>
                      <a:pt x="284" y="964"/>
                    </a:lnTo>
                    <a:lnTo>
                      <a:pt x="227" y="1021"/>
                    </a:lnTo>
                    <a:lnTo>
                      <a:pt x="284" y="1134"/>
                    </a:lnTo>
                    <a:lnTo>
                      <a:pt x="454" y="1247"/>
                    </a:lnTo>
                    <a:lnTo>
                      <a:pt x="454" y="1021"/>
                    </a:lnTo>
                    <a:lnTo>
                      <a:pt x="567" y="794"/>
                    </a:lnTo>
                    <a:lnTo>
                      <a:pt x="681" y="794"/>
                    </a:lnTo>
                    <a:lnTo>
                      <a:pt x="737" y="737"/>
                    </a:lnTo>
                    <a:lnTo>
                      <a:pt x="737" y="567"/>
                    </a:lnTo>
                    <a:lnTo>
                      <a:pt x="907" y="397"/>
                    </a:lnTo>
                    <a:lnTo>
                      <a:pt x="851" y="227"/>
                    </a:lnTo>
                    <a:lnTo>
                      <a:pt x="624" y="113"/>
                    </a:lnTo>
                    <a:lnTo>
                      <a:pt x="681" y="57"/>
                    </a:lnTo>
                    <a:lnTo>
                      <a:pt x="624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" name="Freeform 62"/>
              <p:cNvSpPr>
                <a:spLocks/>
              </p:cNvSpPr>
              <p:nvPr/>
            </p:nvSpPr>
            <p:spPr bwMode="auto">
              <a:xfrm>
                <a:off x="3919" y="302"/>
                <a:ext cx="1814" cy="1475"/>
              </a:xfrm>
              <a:custGeom>
                <a:avLst/>
                <a:gdLst>
                  <a:gd name="T0" fmla="*/ 453 w 1814"/>
                  <a:gd name="T1" fmla="*/ 57 h 1475"/>
                  <a:gd name="T2" fmla="*/ 397 w 1814"/>
                  <a:gd name="T3" fmla="*/ 170 h 1475"/>
                  <a:gd name="T4" fmla="*/ 397 w 1814"/>
                  <a:gd name="T5" fmla="*/ 284 h 1475"/>
                  <a:gd name="T6" fmla="*/ 340 w 1814"/>
                  <a:gd name="T7" fmla="*/ 454 h 1475"/>
                  <a:gd name="T8" fmla="*/ 170 w 1814"/>
                  <a:gd name="T9" fmla="*/ 567 h 1475"/>
                  <a:gd name="T10" fmla="*/ 0 w 1814"/>
                  <a:gd name="T11" fmla="*/ 794 h 1475"/>
                  <a:gd name="T12" fmla="*/ 0 w 1814"/>
                  <a:gd name="T13" fmla="*/ 908 h 1475"/>
                  <a:gd name="T14" fmla="*/ 56 w 1814"/>
                  <a:gd name="T15" fmla="*/ 964 h 1475"/>
                  <a:gd name="T16" fmla="*/ 56 w 1814"/>
                  <a:gd name="T17" fmla="*/ 1248 h 1475"/>
                  <a:gd name="T18" fmla="*/ 113 w 1814"/>
                  <a:gd name="T19" fmla="*/ 1248 h 1475"/>
                  <a:gd name="T20" fmla="*/ 510 w 1814"/>
                  <a:gd name="T21" fmla="*/ 1304 h 1475"/>
                  <a:gd name="T22" fmla="*/ 510 w 1814"/>
                  <a:gd name="T23" fmla="*/ 1248 h 1475"/>
                  <a:gd name="T24" fmla="*/ 623 w 1814"/>
                  <a:gd name="T25" fmla="*/ 1191 h 1475"/>
                  <a:gd name="T26" fmla="*/ 680 w 1814"/>
                  <a:gd name="T27" fmla="*/ 1248 h 1475"/>
                  <a:gd name="T28" fmla="*/ 737 w 1814"/>
                  <a:gd name="T29" fmla="*/ 1191 h 1475"/>
                  <a:gd name="T30" fmla="*/ 793 w 1814"/>
                  <a:gd name="T31" fmla="*/ 1191 h 1475"/>
                  <a:gd name="T32" fmla="*/ 964 w 1814"/>
                  <a:gd name="T33" fmla="*/ 1361 h 1475"/>
                  <a:gd name="T34" fmla="*/ 1020 w 1814"/>
                  <a:gd name="T35" fmla="*/ 1361 h 1475"/>
                  <a:gd name="T36" fmla="*/ 1190 w 1814"/>
                  <a:gd name="T37" fmla="*/ 1418 h 1475"/>
                  <a:gd name="T38" fmla="*/ 1247 w 1814"/>
                  <a:gd name="T39" fmla="*/ 1304 h 1475"/>
                  <a:gd name="T40" fmla="*/ 1304 w 1814"/>
                  <a:gd name="T41" fmla="*/ 1418 h 1475"/>
                  <a:gd name="T42" fmla="*/ 1360 w 1814"/>
                  <a:gd name="T43" fmla="*/ 1361 h 1475"/>
                  <a:gd name="T44" fmla="*/ 1587 w 1814"/>
                  <a:gd name="T45" fmla="*/ 1475 h 1475"/>
                  <a:gd name="T46" fmla="*/ 1757 w 1814"/>
                  <a:gd name="T47" fmla="*/ 1361 h 1475"/>
                  <a:gd name="T48" fmla="*/ 1814 w 1814"/>
                  <a:gd name="T49" fmla="*/ 1418 h 1475"/>
                  <a:gd name="T50" fmla="*/ 1814 w 1814"/>
                  <a:gd name="T51" fmla="*/ 1134 h 1475"/>
                  <a:gd name="T52" fmla="*/ 1757 w 1814"/>
                  <a:gd name="T53" fmla="*/ 1021 h 1475"/>
                  <a:gd name="T54" fmla="*/ 1814 w 1814"/>
                  <a:gd name="T55" fmla="*/ 908 h 1475"/>
                  <a:gd name="T56" fmla="*/ 1757 w 1814"/>
                  <a:gd name="T57" fmla="*/ 908 h 1475"/>
                  <a:gd name="T58" fmla="*/ 1814 w 1814"/>
                  <a:gd name="T59" fmla="*/ 851 h 1475"/>
                  <a:gd name="T60" fmla="*/ 1757 w 1814"/>
                  <a:gd name="T61" fmla="*/ 681 h 1475"/>
                  <a:gd name="T62" fmla="*/ 1531 w 1814"/>
                  <a:gd name="T63" fmla="*/ 737 h 1475"/>
                  <a:gd name="T64" fmla="*/ 1417 w 1814"/>
                  <a:gd name="T65" fmla="*/ 851 h 1475"/>
                  <a:gd name="T66" fmla="*/ 1304 w 1814"/>
                  <a:gd name="T67" fmla="*/ 851 h 1475"/>
                  <a:gd name="T68" fmla="*/ 1247 w 1814"/>
                  <a:gd name="T69" fmla="*/ 737 h 1475"/>
                  <a:gd name="T70" fmla="*/ 1247 w 1814"/>
                  <a:gd name="T71" fmla="*/ 681 h 1475"/>
                  <a:gd name="T72" fmla="*/ 1077 w 1814"/>
                  <a:gd name="T73" fmla="*/ 567 h 1475"/>
                  <a:gd name="T74" fmla="*/ 964 w 1814"/>
                  <a:gd name="T75" fmla="*/ 397 h 1475"/>
                  <a:gd name="T76" fmla="*/ 1020 w 1814"/>
                  <a:gd name="T77" fmla="*/ 397 h 1475"/>
                  <a:gd name="T78" fmla="*/ 1020 w 1814"/>
                  <a:gd name="T79" fmla="*/ 341 h 1475"/>
                  <a:gd name="T80" fmla="*/ 1077 w 1814"/>
                  <a:gd name="T81" fmla="*/ 284 h 1475"/>
                  <a:gd name="T82" fmla="*/ 1020 w 1814"/>
                  <a:gd name="T83" fmla="*/ 170 h 1475"/>
                  <a:gd name="T84" fmla="*/ 1020 w 1814"/>
                  <a:gd name="T85" fmla="*/ 57 h 1475"/>
                  <a:gd name="T86" fmla="*/ 964 w 1814"/>
                  <a:gd name="T87" fmla="*/ 57 h 1475"/>
                  <a:gd name="T88" fmla="*/ 907 w 1814"/>
                  <a:gd name="T89" fmla="*/ 170 h 1475"/>
                  <a:gd name="T90" fmla="*/ 850 w 1814"/>
                  <a:gd name="T91" fmla="*/ 57 h 1475"/>
                  <a:gd name="T92" fmla="*/ 737 w 1814"/>
                  <a:gd name="T93" fmla="*/ 0 h 1475"/>
                  <a:gd name="T94" fmla="*/ 623 w 1814"/>
                  <a:gd name="T95" fmla="*/ 57 h 1475"/>
                  <a:gd name="T96" fmla="*/ 453 w 1814"/>
                  <a:gd name="T97" fmla="*/ 57 h 1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14" h="1475">
                    <a:moveTo>
                      <a:pt x="453" y="57"/>
                    </a:moveTo>
                    <a:lnTo>
                      <a:pt x="397" y="170"/>
                    </a:lnTo>
                    <a:lnTo>
                      <a:pt x="397" y="284"/>
                    </a:lnTo>
                    <a:lnTo>
                      <a:pt x="340" y="454"/>
                    </a:lnTo>
                    <a:lnTo>
                      <a:pt x="170" y="567"/>
                    </a:lnTo>
                    <a:lnTo>
                      <a:pt x="0" y="794"/>
                    </a:lnTo>
                    <a:lnTo>
                      <a:pt x="0" y="908"/>
                    </a:lnTo>
                    <a:lnTo>
                      <a:pt x="56" y="964"/>
                    </a:lnTo>
                    <a:lnTo>
                      <a:pt x="56" y="1248"/>
                    </a:lnTo>
                    <a:lnTo>
                      <a:pt x="113" y="1248"/>
                    </a:lnTo>
                    <a:lnTo>
                      <a:pt x="510" y="1304"/>
                    </a:lnTo>
                    <a:lnTo>
                      <a:pt x="510" y="1248"/>
                    </a:lnTo>
                    <a:lnTo>
                      <a:pt x="623" y="1191"/>
                    </a:lnTo>
                    <a:lnTo>
                      <a:pt x="680" y="1248"/>
                    </a:lnTo>
                    <a:lnTo>
                      <a:pt x="737" y="1191"/>
                    </a:lnTo>
                    <a:lnTo>
                      <a:pt x="793" y="1191"/>
                    </a:lnTo>
                    <a:lnTo>
                      <a:pt x="964" y="1361"/>
                    </a:lnTo>
                    <a:lnTo>
                      <a:pt x="1020" y="1361"/>
                    </a:lnTo>
                    <a:lnTo>
                      <a:pt x="1190" y="1418"/>
                    </a:lnTo>
                    <a:lnTo>
                      <a:pt x="1247" y="1304"/>
                    </a:lnTo>
                    <a:lnTo>
                      <a:pt x="1304" y="1418"/>
                    </a:lnTo>
                    <a:lnTo>
                      <a:pt x="1360" y="1361"/>
                    </a:lnTo>
                    <a:lnTo>
                      <a:pt x="1587" y="1475"/>
                    </a:lnTo>
                    <a:lnTo>
                      <a:pt x="1757" y="1361"/>
                    </a:lnTo>
                    <a:lnTo>
                      <a:pt x="1814" y="1418"/>
                    </a:lnTo>
                    <a:lnTo>
                      <a:pt x="1814" y="1134"/>
                    </a:lnTo>
                    <a:lnTo>
                      <a:pt x="1757" y="1021"/>
                    </a:lnTo>
                    <a:lnTo>
                      <a:pt x="1814" y="908"/>
                    </a:lnTo>
                    <a:lnTo>
                      <a:pt x="1757" y="908"/>
                    </a:lnTo>
                    <a:lnTo>
                      <a:pt x="1814" y="851"/>
                    </a:lnTo>
                    <a:lnTo>
                      <a:pt x="1757" y="681"/>
                    </a:lnTo>
                    <a:lnTo>
                      <a:pt x="1531" y="737"/>
                    </a:lnTo>
                    <a:lnTo>
                      <a:pt x="1417" y="851"/>
                    </a:lnTo>
                    <a:lnTo>
                      <a:pt x="1304" y="851"/>
                    </a:lnTo>
                    <a:lnTo>
                      <a:pt x="1247" y="737"/>
                    </a:lnTo>
                    <a:lnTo>
                      <a:pt x="1247" y="681"/>
                    </a:lnTo>
                    <a:lnTo>
                      <a:pt x="1077" y="567"/>
                    </a:lnTo>
                    <a:lnTo>
                      <a:pt x="964" y="397"/>
                    </a:lnTo>
                    <a:lnTo>
                      <a:pt x="1020" y="397"/>
                    </a:lnTo>
                    <a:lnTo>
                      <a:pt x="1020" y="341"/>
                    </a:lnTo>
                    <a:lnTo>
                      <a:pt x="1077" y="284"/>
                    </a:lnTo>
                    <a:lnTo>
                      <a:pt x="1020" y="170"/>
                    </a:lnTo>
                    <a:lnTo>
                      <a:pt x="1020" y="57"/>
                    </a:lnTo>
                    <a:lnTo>
                      <a:pt x="964" y="57"/>
                    </a:lnTo>
                    <a:lnTo>
                      <a:pt x="907" y="170"/>
                    </a:lnTo>
                    <a:lnTo>
                      <a:pt x="850" y="57"/>
                    </a:lnTo>
                    <a:lnTo>
                      <a:pt x="737" y="0"/>
                    </a:lnTo>
                    <a:lnTo>
                      <a:pt x="623" y="57"/>
                    </a:lnTo>
                    <a:lnTo>
                      <a:pt x="453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" name="Freeform 63"/>
              <p:cNvSpPr>
                <a:spLocks/>
              </p:cNvSpPr>
              <p:nvPr/>
            </p:nvSpPr>
            <p:spPr bwMode="auto">
              <a:xfrm>
                <a:off x="4996" y="5235"/>
                <a:ext cx="680" cy="454"/>
              </a:xfrm>
              <a:custGeom>
                <a:avLst/>
                <a:gdLst>
                  <a:gd name="T0" fmla="*/ 680 w 680"/>
                  <a:gd name="T1" fmla="*/ 397 h 454"/>
                  <a:gd name="T2" fmla="*/ 624 w 680"/>
                  <a:gd name="T3" fmla="*/ 341 h 454"/>
                  <a:gd name="T4" fmla="*/ 454 w 680"/>
                  <a:gd name="T5" fmla="*/ 341 h 454"/>
                  <a:gd name="T6" fmla="*/ 340 w 680"/>
                  <a:gd name="T7" fmla="*/ 57 h 454"/>
                  <a:gd name="T8" fmla="*/ 283 w 680"/>
                  <a:gd name="T9" fmla="*/ 57 h 454"/>
                  <a:gd name="T10" fmla="*/ 227 w 680"/>
                  <a:gd name="T11" fmla="*/ 170 h 454"/>
                  <a:gd name="T12" fmla="*/ 170 w 680"/>
                  <a:gd name="T13" fmla="*/ 114 h 454"/>
                  <a:gd name="T14" fmla="*/ 170 w 680"/>
                  <a:gd name="T15" fmla="*/ 57 h 454"/>
                  <a:gd name="T16" fmla="*/ 113 w 680"/>
                  <a:gd name="T17" fmla="*/ 0 h 454"/>
                  <a:gd name="T18" fmla="*/ 0 w 680"/>
                  <a:gd name="T19" fmla="*/ 170 h 454"/>
                  <a:gd name="T20" fmla="*/ 397 w 680"/>
                  <a:gd name="T21" fmla="*/ 454 h 454"/>
                  <a:gd name="T22" fmla="*/ 567 w 680"/>
                  <a:gd name="T23" fmla="*/ 454 h 454"/>
                  <a:gd name="T24" fmla="*/ 680 w 680"/>
                  <a:gd name="T25" fmla="*/ 39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0" h="454">
                    <a:moveTo>
                      <a:pt x="680" y="397"/>
                    </a:moveTo>
                    <a:lnTo>
                      <a:pt x="624" y="341"/>
                    </a:lnTo>
                    <a:lnTo>
                      <a:pt x="454" y="341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27" y="170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3" y="0"/>
                    </a:lnTo>
                    <a:lnTo>
                      <a:pt x="0" y="170"/>
                    </a:lnTo>
                    <a:lnTo>
                      <a:pt x="397" y="454"/>
                    </a:lnTo>
                    <a:lnTo>
                      <a:pt x="567" y="454"/>
                    </a:lnTo>
                    <a:lnTo>
                      <a:pt x="680" y="39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7" name="Freeform 64"/>
              <p:cNvSpPr>
                <a:spLocks/>
              </p:cNvSpPr>
              <p:nvPr/>
            </p:nvSpPr>
            <p:spPr bwMode="auto">
              <a:xfrm>
                <a:off x="4826" y="5235"/>
                <a:ext cx="283" cy="227"/>
              </a:xfrm>
              <a:custGeom>
                <a:avLst/>
                <a:gdLst>
                  <a:gd name="T0" fmla="*/ 283 w 283"/>
                  <a:gd name="T1" fmla="*/ 0 h 227"/>
                  <a:gd name="T2" fmla="*/ 170 w 283"/>
                  <a:gd name="T3" fmla="*/ 170 h 227"/>
                  <a:gd name="T4" fmla="*/ 170 w 283"/>
                  <a:gd name="T5" fmla="*/ 227 h 227"/>
                  <a:gd name="T6" fmla="*/ 0 w 283"/>
                  <a:gd name="T7" fmla="*/ 170 h 227"/>
                  <a:gd name="T8" fmla="*/ 113 w 283"/>
                  <a:gd name="T9" fmla="*/ 0 h 227"/>
                  <a:gd name="T10" fmla="*/ 283 w 283"/>
                  <a:gd name="T1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3" h="227">
                    <a:moveTo>
                      <a:pt x="283" y="0"/>
                    </a:moveTo>
                    <a:lnTo>
                      <a:pt x="170" y="170"/>
                    </a:lnTo>
                    <a:lnTo>
                      <a:pt x="170" y="227"/>
                    </a:lnTo>
                    <a:lnTo>
                      <a:pt x="0" y="170"/>
                    </a:lnTo>
                    <a:lnTo>
                      <a:pt x="113" y="0"/>
                    </a:lnTo>
                    <a:lnTo>
                      <a:pt x="283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1000125" y="479425"/>
            <a:ext cx="10891838" cy="8731250"/>
            <a:chOff x="1000125" y="479425"/>
            <a:chExt cx="10891838" cy="8731250"/>
          </a:xfrm>
        </p:grpSpPr>
        <p:grpSp>
          <p:nvGrpSpPr>
            <p:cNvPr id="18440" name="Group 8"/>
            <p:cNvGrpSpPr>
              <a:grpSpLocks/>
            </p:cNvGrpSpPr>
            <p:nvPr/>
          </p:nvGrpSpPr>
          <p:grpSpPr bwMode="auto">
            <a:xfrm>
              <a:off x="8201025" y="6961188"/>
              <a:ext cx="2609850" cy="2249487"/>
              <a:chOff x="5166" y="4385"/>
              <a:chExt cx="1644" cy="1417"/>
            </a:xfrm>
          </p:grpSpPr>
          <p:sp>
            <p:nvSpPr>
              <p:cNvPr id="18441" name="Freeform 9"/>
              <p:cNvSpPr>
                <a:spLocks/>
              </p:cNvSpPr>
              <p:nvPr/>
            </p:nvSpPr>
            <p:spPr bwMode="auto">
              <a:xfrm>
                <a:off x="6584" y="4952"/>
                <a:ext cx="226" cy="397"/>
              </a:xfrm>
              <a:custGeom>
                <a:avLst/>
                <a:gdLst>
                  <a:gd name="T0" fmla="*/ 56 w 226"/>
                  <a:gd name="T1" fmla="*/ 0 h 397"/>
                  <a:gd name="T2" fmla="*/ 0 w 226"/>
                  <a:gd name="T3" fmla="*/ 113 h 397"/>
                  <a:gd name="T4" fmla="*/ 56 w 226"/>
                  <a:gd name="T5" fmla="*/ 170 h 397"/>
                  <a:gd name="T6" fmla="*/ 0 w 226"/>
                  <a:gd name="T7" fmla="*/ 227 h 397"/>
                  <a:gd name="T8" fmla="*/ 0 w 226"/>
                  <a:gd name="T9" fmla="*/ 397 h 397"/>
                  <a:gd name="T10" fmla="*/ 170 w 226"/>
                  <a:gd name="T11" fmla="*/ 397 h 397"/>
                  <a:gd name="T12" fmla="*/ 170 w 226"/>
                  <a:gd name="T13" fmla="*/ 340 h 397"/>
                  <a:gd name="T14" fmla="*/ 226 w 226"/>
                  <a:gd name="T15" fmla="*/ 397 h 397"/>
                  <a:gd name="T16" fmla="*/ 226 w 226"/>
                  <a:gd name="T17" fmla="*/ 340 h 397"/>
                  <a:gd name="T18" fmla="*/ 170 w 226"/>
                  <a:gd name="T19" fmla="*/ 170 h 397"/>
                  <a:gd name="T20" fmla="*/ 56 w 226"/>
                  <a:gd name="T21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6" h="397">
                    <a:moveTo>
                      <a:pt x="56" y="0"/>
                    </a:moveTo>
                    <a:lnTo>
                      <a:pt x="0" y="113"/>
                    </a:lnTo>
                    <a:lnTo>
                      <a:pt x="56" y="170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226" y="397"/>
                    </a:lnTo>
                    <a:lnTo>
                      <a:pt x="226" y="340"/>
                    </a:lnTo>
                    <a:lnTo>
                      <a:pt x="170" y="17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42" name="Freeform 10"/>
              <p:cNvSpPr>
                <a:spLocks/>
              </p:cNvSpPr>
              <p:nvPr/>
            </p:nvSpPr>
            <p:spPr bwMode="auto">
              <a:xfrm>
                <a:off x="6357" y="5065"/>
                <a:ext cx="283" cy="340"/>
              </a:xfrm>
              <a:custGeom>
                <a:avLst/>
                <a:gdLst>
                  <a:gd name="T0" fmla="*/ 227 w 283"/>
                  <a:gd name="T1" fmla="*/ 0 h 340"/>
                  <a:gd name="T2" fmla="*/ 113 w 283"/>
                  <a:gd name="T3" fmla="*/ 0 h 340"/>
                  <a:gd name="T4" fmla="*/ 0 w 283"/>
                  <a:gd name="T5" fmla="*/ 57 h 340"/>
                  <a:gd name="T6" fmla="*/ 0 w 283"/>
                  <a:gd name="T7" fmla="*/ 227 h 340"/>
                  <a:gd name="T8" fmla="*/ 56 w 283"/>
                  <a:gd name="T9" fmla="*/ 227 h 340"/>
                  <a:gd name="T10" fmla="*/ 113 w 283"/>
                  <a:gd name="T11" fmla="*/ 340 h 340"/>
                  <a:gd name="T12" fmla="*/ 227 w 283"/>
                  <a:gd name="T13" fmla="*/ 284 h 340"/>
                  <a:gd name="T14" fmla="*/ 227 w 283"/>
                  <a:gd name="T15" fmla="*/ 114 h 340"/>
                  <a:gd name="T16" fmla="*/ 283 w 283"/>
                  <a:gd name="T17" fmla="*/ 57 h 340"/>
                  <a:gd name="T18" fmla="*/ 227 w 283"/>
                  <a:gd name="T1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3" h="340">
                    <a:moveTo>
                      <a:pt x="227" y="0"/>
                    </a:moveTo>
                    <a:lnTo>
                      <a:pt x="113" y="0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113" y="340"/>
                    </a:lnTo>
                    <a:lnTo>
                      <a:pt x="227" y="284"/>
                    </a:lnTo>
                    <a:lnTo>
                      <a:pt x="227" y="114"/>
                    </a:lnTo>
                    <a:lnTo>
                      <a:pt x="283" y="5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43" name="Freeform 11"/>
              <p:cNvSpPr>
                <a:spLocks/>
              </p:cNvSpPr>
              <p:nvPr/>
            </p:nvSpPr>
            <p:spPr bwMode="auto">
              <a:xfrm>
                <a:off x="6584" y="5405"/>
                <a:ext cx="170" cy="114"/>
              </a:xfrm>
              <a:custGeom>
                <a:avLst/>
                <a:gdLst>
                  <a:gd name="T0" fmla="*/ 170 w 170"/>
                  <a:gd name="T1" fmla="*/ 0 h 114"/>
                  <a:gd name="T2" fmla="*/ 0 w 170"/>
                  <a:gd name="T3" fmla="*/ 0 h 114"/>
                  <a:gd name="T4" fmla="*/ 0 w 170"/>
                  <a:gd name="T5" fmla="*/ 114 h 114"/>
                  <a:gd name="T6" fmla="*/ 170 w 170"/>
                  <a:gd name="T7" fmla="*/ 57 h 114"/>
                  <a:gd name="T8" fmla="*/ 170 w 170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44" name="Freeform 12"/>
              <p:cNvSpPr>
                <a:spLocks/>
              </p:cNvSpPr>
              <p:nvPr/>
            </p:nvSpPr>
            <p:spPr bwMode="auto">
              <a:xfrm>
                <a:off x="6357" y="5462"/>
                <a:ext cx="170" cy="170"/>
              </a:xfrm>
              <a:custGeom>
                <a:avLst/>
                <a:gdLst>
                  <a:gd name="T0" fmla="*/ 113 w 170"/>
                  <a:gd name="T1" fmla="*/ 0 h 170"/>
                  <a:gd name="T2" fmla="*/ 0 w 170"/>
                  <a:gd name="T3" fmla="*/ 57 h 170"/>
                  <a:gd name="T4" fmla="*/ 56 w 170"/>
                  <a:gd name="T5" fmla="*/ 170 h 170"/>
                  <a:gd name="T6" fmla="*/ 170 w 170"/>
                  <a:gd name="T7" fmla="*/ 170 h 170"/>
                  <a:gd name="T8" fmla="*/ 113 w 170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70">
                    <a:moveTo>
                      <a:pt x="113" y="0"/>
                    </a:moveTo>
                    <a:lnTo>
                      <a:pt x="0" y="57"/>
                    </a:lnTo>
                    <a:lnTo>
                      <a:pt x="56" y="170"/>
                    </a:lnTo>
                    <a:lnTo>
                      <a:pt x="170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45" name="Freeform 13"/>
              <p:cNvSpPr>
                <a:spLocks/>
              </p:cNvSpPr>
              <p:nvPr/>
            </p:nvSpPr>
            <p:spPr bwMode="auto">
              <a:xfrm>
                <a:off x="6413" y="5689"/>
                <a:ext cx="114" cy="57"/>
              </a:xfrm>
              <a:custGeom>
                <a:avLst/>
                <a:gdLst>
                  <a:gd name="T0" fmla="*/ 114 w 114"/>
                  <a:gd name="T1" fmla="*/ 0 h 57"/>
                  <a:gd name="T2" fmla="*/ 0 w 114"/>
                  <a:gd name="T3" fmla="*/ 0 h 57"/>
                  <a:gd name="T4" fmla="*/ 0 w 114"/>
                  <a:gd name="T5" fmla="*/ 57 h 57"/>
                  <a:gd name="T6" fmla="*/ 114 w 114"/>
                  <a:gd name="T7" fmla="*/ 57 h 57"/>
                  <a:gd name="T8" fmla="*/ 114 w 114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57">
                    <a:moveTo>
                      <a:pt x="114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46" name="Freeform 14"/>
              <p:cNvSpPr>
                <a:spLocks/>
              </p:cNvSpPr>
              <p:nvPr/>
            </p:nvSpPr>
            <p:spPr bwMode="auto">
              <a:xfrm>
                <a:off x="6243" y="5235"/>
                <a:ext cx="227" cy="284"/>
              </a:xfrm>
              <a:custGeom>
                <a:avLst/>
                <a:gdLst>
                  <a:gd name="T0" fmla="*/ 114 w 227"/>
                  <a:gd name="T1" fmla="*/ 0 h 284"/>
                  <a:gd name="T2" fmla="*/ 0 w 227"/>
                  <a:gd name="T3" fmla="*/ 57 h 284"/>
                  <a:gd name="T4" fmla="*/ 0 w 227"/>
                  <a:gd name="T5" fmla="*/ 227 h 284"/>
                  <a:gd name="T6" fmla="*/ 57 w 227"/>
                  <a:gd name="T7" fmla="*/ 284 h 284"/>
                  <a:gd name="T8" fmla="*/ 227 w 227"/>
                  <a:gd name="T9" fmla="*/ 170 h 284"/>
                  <a:gd name="T10" fmla="*/ 170 w 227"/>
                  <a:gd name="T11" fmla="*/ 57 h 284"/>
                  <a:gd name="T12" fmla="*/ 114 w 227"/>
                  <a:gd name="T13" fmla="*/ 57 h 284"/>
                  <a:gd name="T14" fmla="*/ 114 w 227"/>
                  <a:gd name="T1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284">
                    <a:moveTo>
                      <a:pt x="114" y="0"/>
                    </a:moveTo>
                    <a:lnTo>
                      <a:pt x="0" y="57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227" y="17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47" name="Freeform 15"/>
              <p:cNvSpPr>
                <a:spLocks/>
              </p:cNvSpPr>
              <p:nvPr/>
            </p:nvSpPr>
            <p:spPr bwMode="auto">
              <a:xfrm>
                <a:off x="6130" y="5349"/>
                <a:ext cx="170" cy="283"/>
              </a:xfrm>
              <a:custGeom>
                <a:avLst/>
                <a:gdLst>
                  <a:gd name="T0" fmla="*/ 113 w 170"/>
                  <a:gd name="T1" fmla="*/ 0 h 283"/>
                  <a:gd name="T2" fmla="*/ 0 w 170"/>
                  <a:gd name="T3" fmla="*/ 56 h 283"/>
                  <a:gd name="T4" fmla="*/ 57 w 170"/>
                  <a:gd name="T5" fmla="*/ 170 h 283"/>
                  <a:gd name="T6" fmla="*/ 57 w 170"/>
                  <a:gd name="T7" fmla="*/ 283 h 283"/>
                  <a:gd name="T8" fmla="*/ 170 w 170"/>
                  <a:gd name="T9" fmla="*/ 283 h 283"/>
                  <a:gd name="T10" fmla="*/ 170 w 170"/>
                  <a:gd name="T11" fmla="*/ 170 h 283"/>
                  <a:gd name="T12" fmla="*/ 113 w 170"/>
                  <a:gd name="T13" fmla="*/ 113 h 283"/>
                  <a:gd name="T14" fmla="*/ 113 w 170"/>
                  <a:gd name="T1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283">
                    <a:moveTo>
                      <a:pt x="113" y="0"/>
                    </a:moveTo>
                    <a:lnTo>
                      <a:pt x="0" y="56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170" y="283"/>
                    </a:lnTo>
                    <a:lnTo>
                      <a:pt x="170" y="170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48" name="Freeform 16"/>
              <p:cNvSpPr>
                <a:spLocks/>
              </p:cNvSpPr>
              <p:nvPr/>
            </p:nvSpPr>
            <p:spPr bwMode="auto">
              <a:xfrm>
                <a:off x="6017" y="5405"/>
                <a:ext cx="170" cy="284"/>
              </a:xfrm>
              <a:custGeom>
                <a:avLst/>
                <a:gdLst>
                  <a:gd name="T0" fmla="*/ 113 w 170"/>
                  <a:gd name="T1" fmla="*/ 0 h 284"/>
                  <a:gd name="T2" fmla="*/ 0 w 170"/>
                  <a:gd name="T3" fmla="*/ 57 h 284"/>
                  <a:gd name="T4" fmla="*/ 113 w 170"/>
                  <a:gd name="T5" fmla="*/ 284 h 284"/>
                  <a:gd name="T6" fmla="*/ 170 w 170"/>
                  <a:gd name="T7" fmla="*/ 227 h 284"/>
                  <a:gd name="T8" fmla="*/ 170 w 170"/>
                  <a:gd name="T9" fmla="*/ 114 h 284"/>
                  <a:gd name="T10" fmla="*/ 113 w 17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284">
                    <a:moveTo>
                      <a:pt x="113" y="0"/>
                    </a:moveTo>
                    <a:lnTo>
                      <a:pt x="0" y="57"/>
                    </a:lnTo>
                    <a:lnTo>
                      <a:pt x="113" y="284"/>
                    </a:lnTo>
                    <a:lnTo>
                      <a:pt x="170" y="227"/>
                    </a:lnTo>
                    <a:lnTo>
                      <a:pt x="170" y="114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49" name="Freeform 17"/>
              <p:cNvSpPr>
                <a:spLocks/>
              </p:cNvSpPr>
              <p:nvPr/>
            </p:nvSpPr>
            <p:spPr bwMode="auto">
              <a:xfrm>
                <a:off x="5790" y="5292"/>
                <a:ext cx="340" cy="454"/>
              </a:xfrm>
              <a:custGeom>
                <a:avLst/>
                <a:gdLst>
                  <a:gd name="T0" fmla="*/ 340 w 340"/>
                  <a:gd name="T1" fmla="*/ 397 h 454"/>
                  <a:gd name="T2" fmla="*/ 227 w 340"/>
                  <a:gd name="T3" fmla="*/ 170 h 454"/>
                  <a:gd name="T4" fmla="*/ 227 w 340"/>
                  <a:gd name="T5" fmla="*/ 57 h 454"/>
                  <a:gd name="T6" fmla="*/ 113 w 340"/>
                  <a:gd name="T7" fmla="*/ 0 h 454"/>
                  <a:gd name="T8" fmla="*/ 0 w 340"/>
                  <a:gd name="T9" fmla="*/ 170 h 454"/>
                  <a:gd name="T10" fmla="*/ 113 w 340"/>
                  <a:gd name="T11" fmla="*/ 340 h 454"/>
                  <a:gd name="T12" fmla="*/ 113 w 340"/>
                  <a:gd name="T13" fmla="*/ 454 h 454"/>
                  <a:gd name="T14" fmla="*/ 170 w 340"/>
                  <a:gd name="T15" fmla="*/ 397 h 454"/>
                  <a:gd name="T16" fmla="*/ 340 w 340"/>
                  <a:gd name="T17" fmla="*/ 39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454">
                    <a:moveTo>
                      <a:pt x="340" y="397"/>
                    </a:moveTo>
                    <a:lnTo>
                      <a:pt x="227" y="170"/>
                    </a:lnTo>
                    <a:lnTo>
                      <a:pt x="227" y="57"/>
                    </a:lnTo>
                    <a:lnTo>
                      <a:pt x="113" y="0"/>
                    </a:lnTo>
                    <a:lnTo>
                      <a:pt x="0" y="17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170" y="397"/>
                    </a:lnTo>
                    <a:lnTo>
                      <a:pt x="340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50" name="Freeform 18"/>
              <p:cNvSpPr>
                <a:spLocks/>
              </p:cNvSpPr>
              <p:nvPr/>
            </p:nvSpPr>
            <p:spPr bwMode="auto">
              <a:xfrm>
                <a:off x="5563" y="5462"/>
                <a:ext cx="340" cy="340"/>
              </a:xfrm>
              <a:custGeom>
                <a:avLst/>
                <a:gdLst>
                  <a:gd name="T0" fmla="*/ 227 w 340"/>
                  <a:gd name="T1" fmla="*/ 0 h 340"/>
                  <a:gd name="T2" fmla="*/ 227 w 340"/>
                  <a:gd name="T3" fmla="*/ 57 h 340"/>
                  <a:gd name="T4" fmla="*/ 170 w 340"/>
                  <a:gd name="T5" fmla="*/ 57 h 340"/>
                  <a:gd name="T6" fmla="*/ 57 w 340"/>
                  <a:gd name="T7" fmla="*/ 114 h 340"/>
                  <a:gd name="T8" fmla="*/ 113 w 340"/>
                  <a:gd name="T9" fmla="*/ 170 h 340"/>
                  <a:gd name="T10" fmla="*/ 0 w 340"/>
                  <a:gd name="T11" fmla="*/ 227 h 340"/>
                  <a:gd name="T12" fmla="*/ 170 w 340"/>
                  <a:gd name="T13" fmla="*/ 340 h 340"/>
                  <a:gd name="T14" fmla="*/ 283 w 340"/>
                  <a:gd name="T15" fmla="*/ 284 h 340"/>
                  <a:gd name="T16" fmla="*/ 340 w 340"/>
                  <a:gd name="T17" fmla="*/ 284 h 340"/>
                  <a:gd name="T18" fmla="*/ 340 w 340"/>
                  <a:gd name="T19" fmla="*/ 170 h 340"/>
                  <a:gd name="T20" fmla="*/ 227 w 340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40">
                    <a:moveTo>
                      <a:pt x="227" y="0"/>
                    </a:moveTo>
                    <a:lnTo>
                      <a:pt x="227" y="57"/>
                    </a:lnTo>
                    <a:lnTo>
                      <a:pt x="170" y="57"/>
                    </a:lnTo>
                    <a:lnTo>
                      <a:pt x="57" y="114"/>
                    </a:lnTo>
                    <a:lnTo>
                      <a:pt x="113" y="170"/>
                    </a:lnTo>
                    <a:lnTo>
                      <a:pt x="0" y="227"/>
                    </a:lnTo>
                    <a:lnTo>
                      <a:pt x="170" y="340"/>
                    </a:lnTo>
                    <a:lnTo>
                      <a:pt x="283" y="284"/>
                    </a:lnTo>
                    <a:lnTo>
                      <a:pt x="340" y="284"/>
                    </a:lnTo>
                    <a:lnTo>
                      <a:pt x="340" y="17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51" name="Freeform 19"/>
              <p:cNvSpPr>
                <a:spLocks/>
              </p:cNvSpPr>
              <p:nvPr/>
            </p:nvSpPr>
            <p:spPr bwMode="auto">
              <a:xfrm>
                <a:off x="5790" y="4385"/>
                <a:ext cx="964" cy="1077"/>
              </a:xfrm>
              <a:custGeom>
                <a:avLst/>
                <a:gdLst>
                  <a:gd name="T0" fmla="*/ 453 w 964"/>
                  <a:gd name="T1" fmla="*/ 0 h 1077"/>
                  <a:gd name="T2" fmla="*/ 397 w 964"/>
                  <a:gd name="T3" fmla="*/ 57 h 1077"/>
                  <a:gd name="T4" fmla="*/ 397 w 964"/>
                  <a:gd name="T5" fmla="*/ 227 h 1077"/>
                  <a:gd name="T6" fmla="*/ 340 w 964"/>
                  <a:gd name="T7" fmla="*/ 283 h 1077"/>
                  <a:gd name="T8" fmla="*/ 283 w 964"/>
                  <a:gd name="T9" fmla="*/ 283 h 1077"/>
                  <a:gd name="T10" fmla="*/ 227 w 964"/>
                  <a:gd name="T11" fmla="*/ 227 h 1077"/>
                  <a:gd name="T12" fmla="*/ 170 w 964"/>
                  <a:gd name="T13" fmla="*/ 227 h 1077"/>
                  <a:gd name="T14" fmla="*/ 170 w 964"/>
                  <a:gd name="T15" fmla="*/ 283 h 1077"/>
                  <a:gd name="T16" fmla="*/ 56 w 964"/>
                  <a:gd name="T17" fmla="*/ 397 h 1077"/>
                  <a:gd name="T18" fmla="*/ 113 w 964"/>
                  <a:gd name="T19" fmla="*/ 510 h 1077"/>
                  <a:gd name="T20" fmla="*/ 113 w 964"/>
                  <a:gd name="T21" fmla="*/ 567 h 1077"/>
                  <a:gd name="T22" fmla="*/ 0 w 964"/>
                  <a:gd name="T23" fmla="*/ 680 h 1077"/>
                  <a:gd name="T24" fmla="*/ 113 w 964"/>
                  <a:gd name="T25" fmla="*/ 680 h 1077"/>
                  <a:gd name="T26" fmla="*/ 113 w 964"/>
                  <a:gd name="T27" fmla="*/ 737 h 1077"/>
                  <a:gd name="T28" fmla="*/ 56 w 964"/>
                  <a:gd name="T29" fmla="*/ 850 h 1077"/>
                  <a:gd name="T30" fmla="*/ 113 w 964"/>
                  <a:gd name="T31" fmla="*/ 907 h 1077"/>
                  <a:gd name="T32" fmla="*/ 227 w 964"/>
                  <a:gd name="T33" fmla="*/ 964 h 1077"/>
                  <a:gd name="T34" fmla="*/ 227 w 964"/>
                  <a:gd name="T35" fmla="*/ 1077 h 1077"/>
                  <a:gd name="T36" fmla="*/ 340 w 964"/>
                  <a:gd name="T37" fmla="*/ 1020 h 1077"/>
                  <a:gd name="T38" fmla="*/ 453 w 964"/>
                  <a:gd name="T39" fmla="*/ 964 h 1077"/>
                  <a:gd name="T40" fmla="*/ 453 w 964"/>
                  <a:gd name="T41" fmla="*/ 907 h 1077"/>
                  <a:gd name="T42" fmla="*/ 567 w 964"/>
                  <a:gd name="T43" fmla="*/ 850 h 1077"/>
                  <a:gd name="T44" fmla="*/ 567 w 964"/>
                  <a:gd name="T45" fmla="*/ 737 h 1077"/>
                  <a:gd name="T46" fmla="*/ 680 w 964"/>
                  <a:gd name="T47" fmla="*/ 680 h 1077"/>
                  <a:gd name="T48" fmla="*/ 794 w 964"/>
                  <a:gd name="T49" fmla="*/ 680 h 1077"/>
                  <a:gd name="T50" fmla="*/ 850 w 964"/>
                  <a:gd name="T51" fmla="*/ 567 h 1077"/>
                  <a:gd name="T52" fmla="*/ 907 w 964"/>
                  <a:gd name="T53" fmla="*/ 453 h 1077"/>
                  <a:gd name="T54" fmla="*/ 737 w 964"/>
                  <a:gd name="T55" fmla="*/ 453 h 1077"/>
                  <a:gd name="T56" fmla="*/ 680 w 964"/>
                  <a:gd name="T57" fmla="*/ 397 h 1077"/>
                  <a:gd name="T58" fmla="*/ 737 w 964"/>
                  <a:gd name="T59" fmla="*/ 227 h 1077"/>
                  <a:gd name="T60" fmla="*/ 850 w 964"/>
                  <a:gd name="T61" fmla="*/ 283 h 1077"/>
                  <a:gd name="T62" fmla="*/ 850 w 964"/>
                  <a:gd name="T63" fmla="*/ 227 h 1077"/>
                  <a:gd name="T64" fmla="*/ 907 w 964"/>
                  <a:gd name="T65" fmla="*/ 227 h 1077"/>
                  <a:gd name="T66" fmla="*/ 964 w 964"/>
                  <a:gd name="T67" fmla="*/ 170 h 1077"/>
                  <a:gd name="T68" fmla="*/ 907 w 964"/>
                  <a:gd name="T69" fmla="*/ 0 h 1077"/>
                  <a:gd name="T70" fmla="*/ 850 w 964"/>
                  <a:gd name="T71" fmla="*/ 0 h 1077"/>
                  <a:gd name="T72" fmla="*/ 850 w 964"/>
                  <a:gd name="T73" fmla="*/ 57 h 1077"/>
                  <a:gd name="T74" fmla="*/ 680 w 964"/>
                  <a:gd name="T75" fmla="*/ 57 h 1077"/>
                  <a:gd name="T76" fmla="*/ 623 w 964"/>
                  <a:gd name="T77" fmla="*/ 113 h 1077"/>
                  <a:gd name="T78" fmla="*/ 510 w 964"/>
                  <a:gd name="T79" fmla="*/ 0 h 1077"/>
                  <a:gd name="T80" fmla="*/ 453 w 964"/>
                  <a:gd name="T81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64" h="1077">
                    <a:moveTo>
                      <a:pt x="453" y="0"/>
                    </a:moveTo>
                    <a:lnTo>
                      <a:pt x="397" y="57"/>
                    </a:lnTo>
                    <a:lnTo>
                      <a:pt x="397" y="227"/>
                    </a:lnTo>
                    <a:lnTo>
                      <a:pt x="340" y="283"/>
                    </a:lnTo>
                    <a:lnTo>
                      <a:pt x="283" y="283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56" y="397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737"/>
                    </a:lnTo>
                    <a:lnTo>
                      <a:pt x="56" y="850"/>
                    </a:lnTo>
                    <a:lnTo>
                      <a:pt x="113" y="907"/>
                    </a:lnTo>
                    <a:lnTo>
                      <a:pt x="227" y="964"/>
                    </a:lnTo>
                    <a:lnTo>
                      <a:pt x="227" y="1077"/>
                    </a:lnTo>
                    <a:lnTo>
                      <a:pt x="340" y="1020"/>
                    </a:lnTo>
                    <a:lnTo>
                      <a:pt x="453" y="964"/>
                    </a:lnTo>
                    <a:lnTo>
                      <a:pt x="453" y="907"/>
                    </a:lnTo>
                    <a:lnTo>
                      <a:pt x="567" y="850"/>
                    </a:lnTo>
                    <a:lnTo>
                      <a:pt x="567" y="737"/>
                    </a:lnTo>
                    <a:lnTo>
                      <a:pt x="680" y="680"/>
                    </a:lnTo>
                    <a:lnTo>
                      <a:pt x="794" y="680"/>
                    </a:lnTo>
                    <a:lnTo>
                      <a:pt x="850" y="567"/>
                    </a:lnTo>
                    <a:lnTo>
                      <a:pt x="907" y="453"/>
                    </a:lnTo>
                    <a:lnTo>
                      <a:pt x="737" y="453"/>
                    </a:lnTo>
                    <a:lnTo>
                      <a:pt x="680" y="397"/>
                    </a:lnTo>
                    <a:lnTo>
                      <a:pt x="737" y="227"/>
                    </a:lnTo>
                    <a:lnTo>
                      <a:pt x="850" y="283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64" y="170"/>
                    </a:lnTo>
                    <a:lnTo>
                      <a:pt x="907" y="0"/>
                    </a:lnTo>
                    <a:lnTo>
                      <a:pt x="850" y="0"/>
                    </a:lnTo>
                    <a:lnTo>
                      <a:pt x="850" y="57"/>
                    </a:lnTo>
                    <a:lnTo>
                      <a:pt x="680" y="57"/>
                    </a:lnTo>
                    <a:lnTo>
                      <a:pt x="623" y="113"/>
                    </a:lnTo>
                    <a:lnTo>
                      <a:pt x="510" y="0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52" name="Freeform 20"/>
              <p:cNvSpPr>
                <a:spLocks/>
              </p:cNvSpPr>
              <p:nvPr/>
            </p:nvSpPr>
            <p:spPr bwMode="auto">
              <a:xfrm>
                <a:off x="5166" y="5009"/>
                <a:ext cx="737" cy="567"/>
              </a:xfrm>
              <a:custGeom>
                <a:avLst/>
                <a:gdLst>
                  <a:gd name="T0" fmla="*/ 624 w 737"/>
                  <a:gd name="T1" fmla="*/ 56 h 567"/>
                  <a:gd name="T2" fmla="*/ 567 w 737"/>
                  <a:gd name="T3" fmla="*/ 0 h 567"/>
                  <a:gd name="T4" fmla="*/ 454 w 737"/>
                  <a:gd name="T5" fmla="*/ 56 h 567"/>
                  <a:gd name="T6" fmla="*/ 340 w 737"/>
                  <a:gd name="T7" fmla="*/ 0 h 567"/>
                  <a:gd name="T8" fmla="*/ 227 w 737"/>
                  <a:gd name="T9" fmla="*/ 0 h 567"/>
                  <a:gd name="T10" fmla="*/ 170 w 737"/>
                  <a:gd name="T11" fmla="*/ 56 h 567"/>
                  <a:gd name="T12" fmla="*/ 227 w 737"/>
                  <a:gd name="T13" fmla="*/ 113 h 567"/>
                  <a:gd name="T14" fmla="*/ 170 w 737"/>
                  <a:gd name="T15" fmla="*/ 170 h 567"/>
                  <a:gd name="T16" fmla="*/ 0 w 737"/>
                  <a:gd name="T17" fmla="*/ 226 h 567"/>
                  <a:gd name="T18" fmla="*/ 0 w 737"/>
                  <a:gd name="T19" fmla="*/ 283 h 567"/>
                  <a:gd name="T20" fmla="*/ 0 w 737"/>
                  <a:gd name="T21" fmla="*/ 340 h 567"/>
                  <a:gd name="T22" fmla="*/ 57 w 737"/>
                  <a:gd name="T23" fmla="*/ 396 h 567"/>
                  <a:gd name="T24" fmla="*/ 113 w 737"/>
                  <a:gd name="T25" fmla="*/ 283 h 567"/>
                  <a:gd name="T26" fmla="*/ 170 w 737"/>
                  <a:gd name="T27" fmla="*/ 283 h 567"/>
                  <a:gd name="T28" fmla="*/ 227 w 737"/>
                  <a:gd name="T29" fmla="*/ 453 h 567"/>
                  <a:gd name="T30" fmla="*/ 284 w 737"/>
                  <a:gd name="T31" fmla="*/ 567 h 567"/>
                  <a:gd name="T32" fmla="*/ 454 w 737"/>
                  <a:gd name="T33" fmla="*/ 567 h 567"/>
                  <a:gd name="T34" fmla="*/ 567 w 737"/>
                  <a:gd name="T35" fmla="*/ 510 h 567"/>
                  <a:gd name="T36" fmla="*/ 624 w 737"/>
                  <a:gd name="T37" fmla="*/ 510 h 567"/>
                  <a:gd name="T38" fmla="*/ 624 w 737"/>
                  <a:gd name="T39" fmla="*/ 453 h 567"/>
                  <a:gd name="T40" fmla="*/ 737 w 737"/>
                  <a:gd name="T41" fmla="*/ 283 h 567"/>
                  <a:gd name="T42" fmla="*/ 680 w 737"/>
                  <a:gd name="T43" fmla="*/ 226 h 567"/>
                  <a:gd name="T44" fmla="*/ 737 w 737"/>
                  <a:gd name="T45" fmla="*/ 113 h 567"/>
                  <a:gd name="T46" fmla="*/ 737 w 737"/>
                  <a:gd name="T47" fmla="*/ 56 h 567"/>
                  <a:gd name="T48" fmla="*/ 624 w 737"/>
                  <a:gd name="T49" fmla="*/ 5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37" h="567">
                    <a:moveTo>
                      <a:pt x="624" y="56"/>
                    </a:moveTo>
                    <a:lnTo>
                      <a:pt x="567" y="0"/>
                    </a:lnTo>
                    <a:lnTo>
                      <a:pt x="454" y="56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170" y="56"/>
                    </a:lnTo>
                    <a:lnTo>
                      <a:pt x="227" y="113"/>
                    </a:lnTo>
                    <a:lnTo>
                      <a:pt x="170" y="170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57" y="396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227" y="453"/>
                    </a:lnTo>
                    <a:lnTo>
                      <a:pt x="284" y="567"/>
                    </a:lnTo>
                    <a:lnTo>
                      <a:pt x="454" y="567"/>
                    </a:lnTo>
                    <a:lnTo>
                      <a:pt x="567" y="510"/>
                    </a:lnTo>
                    <a:lnTo>
                      <a:pt x="624" y="510"/>
                    </a:lnTo>
                    <a:lnTo>
                      <a:pt x="624" y="453"/>
                    </a:lnTo>
                    <a:lnTo>
                      <a:pt x="737" y="283"/>
                    </a:lnTo>
                    <a:lnTo>
                      <a:pt x="680" y="226"/>
                    </a:lnTo>
                    <a:lnTo>
                      <a:pt x="737" y="113"/>
                    </a:lnTo>
                    <a:lnTo>
                      <a:pt x="737" y="56"/>
                    </a:lnTo>
                    <a:lnTo>
                      <a:pt x="624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8453" name="Group 21"/>
            <p:cNvGrpSpPr>
              <a:grpSpLocks/>
            </p:cNvGrpSpPr>
            <p:nvPr/>
          </p:nvGrpSpPr>
          <p:grpSpPr bwMode="auto">
            <a:xfrm>
              <a:off x="1000125" y="479425"/>
              <a:ext cx="10891838" cy="8551863"/>
              <a:chOff x="630" y="302"/>
              <a:chExt cx="6861" cy="5387"/>
            </a:xfrm>
          </p:grpSpPr>
          <p:sp>
            <p:nvSpPr>
              <p:cNvPr id="18454" name="Freeform 22"/>
              <p:cNvSpPr>
                <a:spLocks/>
              </p:cNvSpPr>
              <p:nvPr/>
            </p:nvSpPr>
            <p:spPr bwMode="auto">
              <a:xfrm>
                <a:off x="2331" y="4101"/>
                <a:ext cx="850" cy="681"/>
              </a:xfrm>
              <a:custGeom>
                <a:avLst/>
                <a:gdLst>
                  <a:gd name="T0" fmla="*/ 737 w 850"/>
                  <a:gd name="T1" fmla="*/ 0 h 681"/>
                  <a:gd name="T2" fmla="*/ 567 w 850"/>
                  <a:gd name="T3" fmla="*/ 57 h 681"/>
                  <a:gd name="T4" fmla="*/ 454 w 850"/>
                  <a:gd name="T5" fmla="*/ 0 h 681"/>
                  <a:gd name="T6" fmla="*/ 340 w 850"/>
                  <a:gd name="T7" fmla="*/ 114 h 681"/>
                  <a:gd name="T8" fmla="*/ 340 w 850"/>
                  <a:gd name="T9" fmla="*/ 57 h 681"/>
                  <a:gd name="T10" fmla="*/ 170 w 850"/>
                  <a:gd name="T11" fmla="*/ 114 h 681"/>
                  <a:gd name="T12" fmla="*/ 170 w 850"/>
                  <a:gd name="T13" fmla="*/ 227 h 681"/>
                  <a:gd name="T14" fmla="*/ 57 w 850"/>
                  <a:gd name="T15" fmla="*/ 284 h 681"/>
                  <a:gd name="T16" fmla="*/ 0 w 850"/>
                  <a:gd name="T17" fmla="*/ 454 h 681"/>
                  <a:gd name="T18" fmla="*/ 57 w 850"/>
                  <a:gd name="T19" fmla="*/ 567 h 681"/>
                  <a:gd name="T20" fmla="*/ 57 w 850"/>
                  <a:gd name="T21" fmla="*/ 624 h 681"/>
                  <a:gd name="T22" fmla="*/ 113 w 850"/>
                  <a:gd name="T23" fmla="*/ 624 h 681"/>
                  <a:gd name="T24" fmla="*/ 170 w 850"/>
                  <a:gd name="T25" fmla="*/ 681 h 681"/>
                  <a:gd name="T26" fmla="*/ 283 w 850"/>
                  <a:gd name="T27" fmla="*/ 567 h 681"/>
                  <a:gd name="T28" fmla="*/ 283 w 850"/>
                  <a:gd name="T29" fmla="*/ 511 h 681"/>
                  <a:gd name="T30" fmla="*/ 454 w 850"/>
                  <a:gd name="T31" fmla="*/ 567 h 681"/>
                  <a:gd name="T32" fmla="*/ 454 w 850"/>
                  <a:gd name="T33" fmla="*/ 454 h 681"/>
                  <a:gd name="T34" fmla="*/ 567 w 850"/>
                  <a:gd name="T35" fmla="*/ 567 h 681"/>
                  <a:gd name="T36" fmla="*/ 680 w 850"/>
                  <a:gd name="T37" fmla="*/ 511 h 681"/>
                  <a:gd name="T38" fmla="*/ 680 w 850"/>
                  <a:gd name="T39" fmla="*/ 397 h 681"/>
                  <a:gd name="T40" fmla="*/ 737 w 850"/>
                  <a:gd name="T41" fmla="*/ 341 h 681"/>
                  <a:gd name="T42" fmla="*/ 737 w 850"/>
                  <a:gd name="T43" fmla="*/ 227 h 681"/>
                  <a:gd name="T44" fmla="*/ 850 w 850"/>
                  <a:gd name="T45" fmla="*/ 170 h 681"/>
                  <a:gd name="T46" fmla="*/ 850 w 850"/>
                  <a:gd name="T47" fmla="*/ 57 h 681"/>
                  <a:gd name="T48" fmla="*/ 737 w 850"/>
                  <a:gd name="T4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50" h="681">
                    <a:moveTo>
                      <a:pt x="737" y="0"/>
                    </a:moveTo>
                    <a:lnTo>
                      <a:pt x="567" y="57"/>
                    </a:lnTo>
                    <a:lnTo>
                      <a:pt x="454" y="0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170" y="114"/>
                    </a:lnTo>
                    <a:lnTo>
                      <a:pt x="170" y="227"/>
                    </a:lnTo>
                    <a:lnTo>
                      <a:pt x="57" y="284"/>
                    </a:lnTo>
                    <a:lnTo>
                      <a:pt x="0" y="454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70" y="681"/>
                    </a:lnTo>
                    <a:lnTo>
                      <a:pt x="283" y="567"/>
                    </a:lnTo>
                    <a:lnTo>
                      <a:pt x="283" y="511"/>
                    </a:lnTo>
                    <a:lnTo>
                      <a:pt x="454" y="567"/>
                    </a:lnTo>
                    <a:lnTo>
                      <a:pt x="454" y="454"/>
                    </a:lnTo>
                    <a:lnTo>
                      <a:pt x="567" y="567"/>
                    </a:lnTo>
                    <a:lnTo>
                      <a:pt x="680" y="511"/>
                    </a:lnTo>
                    <a:lnTo>
                      <a:pt x="680" y="397"/>
                    </a:lnTo>
                    <a:lnTo>
                      <a:pt x="737" y="341"/>
                    </a:lnTo>
                    <a:lnTo>
                      <a:pt x="737" y="227"/>
                    </a:lnTo>
                    <a:lnTo>
                      <a:pt x="850" y="170"/>
                    </a:lnTo>
                    <a:lnTo>
                      <a:pt x="850" y="57"/>
                    </a:lnTo>
                    <a:lnTo>
                      <a:pt x="73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55" name="Freeform 23"/>
              <p:cNvSpPr>
                <a:spLocks/>
              </p:cNvSpPr>
              <p:nvPr/>
            </p:nvSpPr>
            <p:spPr bwMode="auto">
              <a:xfrm>
                <a:off x="630" y="1947"/>
                <a:ext cx="850" cy="850"/>
              </a:xfrm>
              <a:custGeom>
                <a:avLst/>
                <a:gdLst>
                  <a:gd name="T0" fmla="*/ 850 w 850"/>
                  <a:gd name="T1" fmla="*/ 567 h 850"/>
                  <a:gd name="T2" fmla="*/ 680 w 850"/>
                  <a:gd name="T3" fmla="*/ 680 h 850"/>
                  <a:gd name="T4" fmla="*/ 567 w 850"/>
                  <a:gd name="T5" fmla="*/ 793 h 850"/>
                  <a:gd name="T6" fmla="*/ 454 w 850"/>
                  <a:gd name="T7" fmla="*/ 793 h 850"/>
                  <a:gd name="T8" fmla="*/ 283 w 850"/>
                  <a:gd name="T9" fmla="*/ 850 h 850"/>
                  <a:gd name="T10" fmla="*/ 283 w 850"/>
                  <a:gd name="T11" fmla="*/ 793 h 850"/>
                  <a:gd name="T12" fmla="*/ 227 w 850"/>
                  <a:gd name="T13" fmla="*/ 737 h 850"/>
                  <a:gd name="T14" fmla="*/ 170 w 850"/>
                  <a:gd name="T15" fmla="*/ 680 h 850"/>
                  <a:gd name="T16" fmla="*/ 227 w 850"/>
                  <a:gd name="T17" fmla="*/ 567 h 850"/>
                  <a:gd name="T18" fmla="*/ 227 w 850"/>
                  <a:gd name="T19" fmla="*/ 510 h 850"/>
                  <a:gd name="T20" fmla="*/ 113 w 850"/>
                  <a:gd name="T21" fmla="*/ 567 h 850"/>
                  <a:gd name="T22" fmla="*/ 0 w 850"/>
                  <a:gd name="T23" fmla="*/ 510 h 850"/>
                  <a:gd name="T24" fmla="*/ 57 w 850"/>
                  <a:gd name="T25" fmla="*/ 453 h 850"/>
                  <a:gd name="T26" fmla="*/ 0 w 850"/>
                  <a:gd name="T27" fmla="*/ 397 h 850"/>
                  <a:gd name="T28" fmla="*/ 0 w 850"/>
                  <a:gd name="T29" fmla="*/ 283 h 850"/>
                  <a:gd name="T30" fmla="*/ 113 w 850"/>
                  <a:gd name="T31" fmla="*/ 113 h 850"/>
                  <a:gd name="T32" fmla="*/ 170 w 850"/>
                  <a:gd name="T33" fmla="*/ 170 h 850"/>
                  <a:gd name="T34" fmla="*/ 283 w 850"/>
                  <a:gd name="T35" fmla="*/ 113 h 850"/>
                  <a:gd name="T36" fmla="*/ 340 w 850"/>
                  <a:gd name="T37" fmla="*/ 0 h 850"/>
                  <a:gd name="T38" fmla="*/ 624 w 850"/>
                  <a:gd name="T39" fmla="*/ 0 h 850"/>
                  <a:gd name="T40" fmla="*/ 794 w 850"/>
                  <a:gd name="T41" fmla="*/ 113 h 850"/>
                  <a:gd name="T42" fmla="*/ 737 w 850"/>
                  <a:gd name="T43" fmla="*/ 170 h 850"/>
                  <a:gd name="T44" fmla="*/ 737 w 850"/>
                  <a:gd name="T45" fmla="*/ 453 h 850"/>
                  <a:gd name="T46" fmla="*/ 850 w 850"/>
                  <a:gd name="T47" fmla="*/ 567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50" h="850">
                    <a:moveTo>
                      <a:pt x="850" y="567"/>
                    </a:moveTo>
                    <a:lnTo>
                      <a:pt x="680" y="680"/>
                    </a:lnTo>
                    <a:lnTo>
                      <a:pt x="567" y="793"/>
                    </a:lnTo>
                    <a:lnTo>
                      <a:pt x="454" y="793"/>
                    </a:lnTo>
                    <a:lnTo>
                      <a:pt x="283" y="850"/>
                    </a:lnTo>
                    <a:lnTo>
                      <a:pt x="283" y="793"/>
                    </a:lnTo>
                    <a:lnTo>
                      <a:pt x="227" y="737"/>
                    </a:lnTo>
                    <a:lnTo>
                      <a:pt x="170" y="680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113" y="567"/>
                    </a:lnTo>
                    <a:lnTo>
                      <a:pt x="0" y="510"/>
                    </a:lnTo>
                    <a:lnTo>
                      <a:pt x="57" y="453"/>
                    </a:lnTo>
                    <a:lnTo>
                      <a:pt x="0" y="397"/>
                    </a:lnTo>
                    <a:lnTo>
                      <a:pt x="0" y="283"/>
                    </a:lnTo>
                    <a:lnTo>
                      <a:pt x="113" y="113"/>
                    </a:lnTo>
                    <a:lnTo>
                      <a:pt x="170" y="170"/>
                    </a:lnTo>
                    <a:lnTo>
                      <a:pt x="283" y="113"/>
                    </a:lnTo>
                    <a:lnTo>
                      <a:pt x="340" y="0"/>
                    </a:lnTo>
                    <a:lnTo>
                      <a:pt x="624" y="0"/>
                    </a:lnTo>
                    <a:lnTo>
                      <a:pt x="794" y="113"/>
                    </a:lnTo>
                    <a:lnTo>
                      <a:pt x="737" y="170"/>
                    </a:lnTo>
                    <a:lnTo>
                      <a:pt x="737" y="453"/>
                    </a:lnTo>
                    <a:lnTo>
                      <a:pt x="850" y="56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56" name="Freeform 24"/>
              <p:cNvSpPr>
                <a:spLocks/>
              </p:cNvSpPr>
              <p:nvPr/>
            </p:nvSpPr>
            <p:spPr bwMode="auto">
              <a:xfrm>
                <a:off x="970" y="1550"/>
                <a:ext cx="907" cy="964"/>
              </a:xfrm>
              <a:custGeom>
                <a:avLst/>
                <a:gdLst>
                  <a:gd name="T0" fmla="*/ 510 w 907"/>
                  <a:gd name="T1" fmla="*/ 964 h 964"/>
                  <a:gd name="T2" fmla="*/ 397 w 907"/>
                  <a:gd name="T3" fmla="*/ 850 h 964"/>
                  <a:gd name="T4" fmla="*/ 397 w 907"/>
                  <a:gd name="T5" fmla="*/ 567 h 964"/>
                  <a:gd name="T6" fmla="*/ 454 w 907"/>
                  <a:gd name="T7" fmla="*/ 510 h 964"/>
                  <a:gd name="T8" fmla="*/ 284 w 907"/>
                  <a:gd name="T9" fmla="*/ 397 h 964"/>
                  <a:gd name="T10" fmla="*/ 0 w 907"/>
                  <a:gd name="T11" fmla="*/ 397 h 964"/>
                  <a:gd name="T12" fmla="*/ 0 w 907"/>
                  <a:gd name="T13" fmla="*/ 227 h 964"/>
                  <a:gd name="T14" fmla="*/ 57 w 907"/>
                  <a:gd name="T15" fmla="*/ 227 h 964"/>
                  <a:gd name="T16" fmla="*/ 114 w 907"/>
                  <a:gd name="T17" fmla="*/ 56 h 964"/>
                  <a:gd name="T18" fmla="*/ 170 w 907"/>
                  <a:gd name="T19" fmla="*/ 0 h 964"/>
                  <a:gd name="T20" fmla="*/ 340 w 907"/>
                  <a:gd name="T21" fmla="*/ 56 h 964"/>
                  <a:gd name="T22" fmla="*/ 397 w 907"/>
                  <a:gd name="T23" fmla="*/ 56 h 964"/>
                  <a:gd name="T24" fmla="*/ 454 w 907"/>
                  <a:gd name="T25" fmla="*/ 170 h 964"/>
                  <a:gd name="T26" fmla="*/ 510 w 907"/>
                  <a:gd name="T27" fmla="*/ 56 h 964"/>
                  <a:gd name="T28" fmla="*/ 567 w 907"/>
                  <a:gd name="T29" fmla="*/ 113 h 964"/>
                  <a:gd name="T30" fmla="*/ 567 w 907"/>
                  <a:gd name="T31" fmla="*/ 170 h 964"/>
                  <a:gd name="T32" fmla="*/ 624 w 907"/>
                  <a:gd name="T33" fmla="*/ 170 h 964"/>
                  <a:gd name="T34" fmla="*/ 681 w 907"/>
                  <a:gd name="T35" fmla="*/ 283 h 964"/>
                  <a:gd name="T36" fmla="*/ 624 w 907"/>
                  <a:gd name="T37" fmla="*/ 397 h 964"/>
                  <a:gd name="T38" fmla="*/ 737 w 907"/>
                  <a:gd name="T39" fmla="*/ 453 h 964"/>
                  <a:gd name="T40" fmla="*/ 737 w 907"/>
                  <a:gd name="T41" fmla="*/ 623 h 964"/>
                  <a:gd name="T42" fmla="*/ 851 w 907"/>
                  <a:gd name="T43" fmla="*/ 680 h 964"/>
                  <a:gd name="T44" fmla="*/ 907 w 907"/>
                  <a:gd name="T45" fmla="*/ 850 h 964"/>
                  <a:gd name="T46" fmla="*/ 624 w 907"/>
                  <a:gd name="T47" fmla="*/ 907 h 964"/>
                  <a:gd name="T48" fmla="*/ 510 w 907"/>
                  <a:gd name="T49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07" h="964">
                    <a:moveTo>
                      <a:pt x="510" y="964"/>
                    </a:moveTo>
                    <a:lnTo>
                      <a:pt x="397" y="850"/>
                    </a:lnTo>
                    <a:lnTo>
                      <a:pt x="397" y="567"/>
                    </a:lnTo>
                    <a:lnTo>
                      <a:pt x="454" y="510"/>
                    </a:lnTo>
                    <a:lnTo>
                      <a:pt x="284" y="397"/>
                    </a:lnTo>
                    <a:lnTo>
                      <a:pt x="0" y="39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114" y="56"/>
                    </a:lnTo>
                    <a:lnTo>
                      <a:pt x="170" y="0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454" y="170"/>
                    </a:lnTo>
                    <a:lnTo>
                      <a:pt x="510" y="56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81" y="283"/>
                    </a:lnTo>
                    <a:lnTo>
                      <a:pt x="624" y="397"/>
                    </a:lnTo>
                    <a:lnTo>
                      <a:pt x="737" y="453"/>
                    </a:lnTo>
                    <a:lnTo>
                      <a:pt x="737" y="623"/>
                    </a:lnTo>
                    <a:lnTo>
                      <a:pt x="851" y="680"/>
                    </a:lnTo>
                    <a:lnTo>
                      <a:pt x="907" y="850"/>
                    </a:lnTo>
                    <a:lnTo>
                      <a:pt x="624" y="907"/>
                    </a:lnTo>
                    <a:lnTo>
                      <a:pt x="510" y="96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57" name="Freeform 25"/>
              <p:cNvSpPr>
                <a:spLocks/>
              </p:cNvSpPr>
              <p:nvPr/>
            </p:nvSpPr>
            <p:spPr bwMode="auto">
              <a:xfrm>
                <a:off x="1140" y="643"/>
                <a:ext cx="1021" cy="1077"/>
              </a:xfrm>
              <a:custGeom>
                <a:avLst/>
                <a:gdLst>
                  <a:gd name="T0" fmla="*/ 454 w 1021"/>
                  <a:gd name="T1" fmla="*/ 1077 h 1077"/>
                  <a:gd name="T2" fmla="*/ 397 w 1021"/>
                  <a:gd name="T3" fmla="*/ 1077 h 1077"/>
                  <a:gd name="T4" fmla="*/ 397 w 1021"/>
                  <a:gd name="T5" fmla="*/ 1020 h 1077"/>
                  <a:gd name="T6" fmla="*/ 340 w 1021"/>
                  <a:gd name="T7" fmla="*/ 963 h 1077"/>
                  <a:gd name="T8" fmla="*/ 284 w 1021"/>
                  <a:gd name="T9" fmla="*/ 1077 h 1077"/>
                  <a:gd name="T10" fmla="*/ 227 w 1021"/>
                  <a:gd name="T11" fmla="*/ 963 h 1077"/>
                  <a:gd name="T12" fmla="*/ 170 w 1021"/>
                  <a:gd name="T13" fmla="*/ 963 h 1077"/>
                  <a:gd name="T14" fmla="*/ 0 w 1021"/>
                  <a:gd name="T15" fmla="*/ 907 h 1077"/>
                  <a:gd name="T16" fmla="*/ 57 w 1021"/>
                  <a:gd name="T17" fmla="*/ 793 h 1077"/>
                  <a:gd name="T18" fmla="*/ 170 w 1021"/>
                  <a:gd name="T19" fmla="*/ 680 h 1077"/>
                  <a:gd name="T20" fmla="*/ 227 w 1021"/>
                  <a:gd name="T21" fmla="*/ 680 h 1077"/>
                  <a:gd name="T22" fmla="*/ 340 w 1021"/>
                  <a:gd name="T23" fmla="*/ 453 h 1077"/>
                  <a:gd name="T24" fmla="*/ 454 w 1021"/>
                  <a:gd name="T25" fmla="*/ 396 h 1077"/>
                  <a:gd name="T26" fmla="*/ 511 w 1021"/>
                  <a:gd name="T27" fmla="*/ 396 h 1077"/>
                  <a:gd name="T28" fmla="*/ 737 w 1021"/>
                  <a:gd name="T29" fmla="*/ 170 h 1077"/>
                  <a:gd name="T30" fmla="*/ 851 w 1021"/>
                  <a:gd name="T31" fmla="*/ 0 h 1077"/>
                  <a:gd name="T32" fmla="*/ 964 w 1021"/>
                  <a:gd name="T33" fmla="*/ 0 h 1077"/>
                  <a:gd name="T34" fmla="*/ 1021 w 1021"/>
                  <a:gd name="T35" fmla="*/ 170 h 1077"/>
                  <a:gd name="T36" fmla="*/ 907 w 1021"/>
                  <a:gd name="T37" fmla="*/ 283 h 1077"/>
                  <a:gd name="T38" fmla="*/ 907 w 1021"/>
                  <a:gd name="T39" fmla="*/ 453 h 1077"/>
                  <a:gd name="T40" fmla="*/ 794 w 1021"/>
                  <a:gd name="T41" fmla="*/ 567 h 1077"/>
                  <a:gd name="T42" fmla="*/ 681 w 1021"/>
                  <a:gd name="T43" fmla="*/ 737 h 1077"/>
                  <a:gd name="T44" fmla="*/ 511 w 1021"/>
                  <a:gd name="T45" fmla="*/ 850 h 1077"/>
                  <a:gd name="T46" fmla="*/ 511 w 1021"/>
                  <a:gd name="T47" fmla="*/ 907 h 1077"/>
                  <a:gd name="T48" fmla="*/ 454 w 1021"/>
                  <a:gd name="T49" fmla="*/ 107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21" h="1077">
                    <a:moveTo>
                      <a:pt x="454" y="1077"/>
                    </a:moveTo>
                    <a:lnTo>
                      <a:pt x="397" y="1077"/>
                    </a:lnTo>
                    <a:lnTo>
                      <a:pt x="397" y="1020"/>
                    </a:lnTo>
                    <a:lnTo>
                      <a:pt x="340" y="963"/>
                    </a:lnTo>
                    <a:lnTo>
                      <a:pt x="284" y="1077"/>
                    </a:lnTo>
                    <a:lnTo>
                      <a:pt x="227" y="963"/>
                    </a:lnTo>
                    <a:lnTo>
                      <a:pt x="170" y="963"/>
                    </a:lnTo>
                    <a:lnTo>
                      <a:pt x="0" y="907"/>
                    </a:lnTo>
                    <a:lnTo>
                      <a:pt x="57" y="793"/>
                    </a:lnTo>
                    <a:lnTo>
                      <a:pt x="170" y="680"/>
                    </a:lnTo>
                    <a:lnTo>
                      <a:pt x="227" y="680"/>
                    </a:lnTo>
                    <a:lnTo>
                      <a:pt x="340" y="453"/>
                    </a:lnTo>
                    <a:lnTo>
                      <a:pt x="454" y="396"/>
                    </a:lnTo>
                    <a:lnTo>
                      <a:pt x="511" y="396"/>
                    </a:lnTo>
                    <a:lnTo>
                      <a:pt x="737" y="170"/>
                    </a:lnTo>
                    <a:lnTo>
                      <a:pt x="851" y="0"/>
                    </a:lnTo>
                    <a:lnTo>
                      <a:pt x="964" y="0"/>
                    </a:lnTo>
                    <a:lnTo>
                      <a:pt x="1021" y="170"/>
                    </a:lnTo>
                    <a:lnTo>
                      <a:pt x="907" y="283"/>
                    </a:lnTo>
                    <a:lnTo>
                      <a:pt x="907" y="453"/>
                    </a:lnTo>
                    <a:lnTo>
                      <a:pt x="794" y="567"/>
                    </a:lnTo>
                    <a:lnTo>
                      <a:pt x="681" y="737"/>
                    </a:lnTo>
                    <a:lnTo>
                      <a:pt x="511" y="850"/>
                    </a:lnTo>
                    <a:lnTo>
                      <a:pt x="511" y="907"/>
                    </a:lnTo>
                    <a:lnTo>
                      <a:pt x="454" y="107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58" name="Freeform 26"/>
              <p:cNvSpPr>
                <a:spLocks/>
              </p:cNvSpPr>
              <p:nvPr/>
            </p:nvSpPr>
            <p:spPr bwMode="auto">
              <a:xfrm>
                <a:off x="2331" y="3024"/>
                <a:ext cx="1021" cy="1304"/>
              </a:xfrm>
              <a:custGeom>
                <a:avLst/>
                <a:gdLst>
                  <a:gd name="T0" fmla="*/ 737 w 1021"/>
                  <a:gd name="T1" fmla="*/ 1077 h 1304"/>
                  <a:gd name="T2" fmla="*/ 567 w 1021"/>
                  <a:gd name="T3" fmla="*/ 1134 h 1304"/>
                  <a:gd name="T4" fmla="*/ 454 w 1021"/>
                  <a:gd name="T5" fmla="*/ 1077 h 1304"/>
                  <a:gd name="T6" fmla="*/ 340 w 1021"/>
                  <a:gd name="T7" fmla="*/ 1191 h 1304"/>
                  <a:gd name="T8" fmla="*/ 340 w 1021"/>
                  <a:gd name="T9" fmla="*/ 1134 h 1304"/>
                  <a:gd name="T10" fmla="*/ 170 w 1021"/>
                  <a:gd name="T11" fmla="*/ 1191 h 1304"/>
                  <a:gd name="T12" fmla="*/ 170 w 1021"/>
                  <a:gd name="T13" fmla="*/ 1304 h 1304"/>
                  <a:gd name="T14" fmla="*/ 57 w 1021"/>
                  <a:gd name="T15" fmla="*/ 1134 h 1304"/>
                  <a:gd name="T16" fmla="*/ 0 w 1021"/>
                  <a:gd name="T17" fmla="*/ 1134 h 1304"/>
                  <a:gd name="T18" fmla="*/ 0 w 1021"/>
                  <a:gd name="T19" fmla="*/ 1077 h 1304"/>
                  <a:gd name="T20" fmla="*/ 113 w 1021"/>
                  <a:gd name="T21" fmla="*/ 964 h 1304"/>
                  <a:gd name="T22" fmla="*/ 57 w 1021"/>
                  <a:gd name="T23" fmla="*/ 907 h 1304"/>
                  <a:gd name="T24" fmla="*/ 113 w 1021"/>
                  <a:gd name="T25" fmla="*/ 851 h 1304"/>
                  <a:gd name="T26" fmla="*/ 57 w 1021"/>
                  <a:gd name="T27" fmla="*/ 794 h 1304"/>
                  <a:gd name="T28" fmla="*/ 57 w 1021"/>
                  <a:gd name="T29" fmla="*/ 680 h 1304"/>
                  <a:gd name="T30" fmla="*/ 170 w 1021"/>
                  <a:gd name="T31" fmla="*/ 567 h 1304"/>
                  <a:gd name="T32" fmla="*/ 283 w 1021"/>
                  <a:gd name="T33" fmla="*/ 567 h 1304"/>
                  <a:gd name="T34" fmla="*/ 227 w 1021"/>
                  <a:gd name="T35" fmla="*/ 510 h 1304"/>
                  <a:gd name="T36" fmla="*/ 283 w 1021"/>
                  <a:gd name="T37" fmla="*/ 454 h 1304"/>
                  <a:gd name="T38" fmla="*/ 283 w 1021"/>
                  <a:gd name="T39" fmla="*/ 397 h 1304"/>
                  <a:gd name="T40" fmla="*/ 397 w 1021"/>
                  <a:gd name="T41" fmla="*/ 284 h 1304"/>
                  <a:gd name="T42" fmla="*/ 454 w 1021"/>
                  <a:gd name="T43" fmla="*/ 57 h 1304"/>
                  <a:gd name="T44" fmla="*/ 567 w 1021"/>
                  <a:gd name="T45" fmla="*/ 0 h 1304"/>
                  <a:gd name="T46" fmla="*/ 680 w 1021"/>
                  <a:gd name="T47" fmla="*/ 0 h 1304"/>
                  <a:gd name="T48" fmla="*/ 680 w 1021"/>
                  <a:gd name="T49" fmla="*/ 57 h 1304"/>
                  <a:gd name="T50" fmla="*/ 737 w 1021"/>
                  <a:gd name="T51" fmla="*/ 170 h 1304"/>
                  <a:gd name="T52" fmla="*/ 850 w 1021"/>
                  <a:gd name="T53" fmla="*/ 227 h 1304"/>
                  <a:gd name="T54" fmla="*/ 794 w 1021"/>
                  <a:gd name="T55" fmla="*/ 340 h 1304"/>
                  <a:gd name="T56" fmla="*/ 794 w 1021"/>
                  <a:gd name="T57" fmla="*/ 510 h 1304"/>
                  <a:gd name="T58" fmla="*/ 850 w 1021"/>
                  <a:gd name="T59" fmla="*/ 624 h 1304"/>
                  <a:gd name="T60" fmla="*/ 907 w 1021"/>
                  <a:gd name="T61" fmla="*/ 624 h 1304"/>
                  <a:gd name="T62" fmla="*/ 1021 w 1021"/>
                  <a:gd name="T63" fmla="*/ 737 h 1304"/>
                  <a:gd name="T64" fmla="*/ 964 w 1021"/>
                  <a:gd name="T65" fmla="*/ 907 h 1304"/>
                  <a:gd name="T66" fmla="*/ 850 w 1021"/>
                  <a:gd name="T67" fmla="*/ 964 h 1304"/>
                  <a:gd name="T68" fmla="*/ 794 w 1021"/>
                  <a:gd name="T69" fmla="*/ 964 h 1304"/>
                  <a:gd name="T70" fmla="*/ 737 w 1021"/>
                  <a:gd name="T71" fmla="*/ 1021 h 1304"/>
                  <a:gd name="T72" fmla="*/ 737 w 1021"/>
                  <a:gd name="T73" fmla="*/ 107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21" h="1304">
                    <a:moveTo>
                      <a:pt x="737" y="1077"/>
                    </a:moveTo>
                    <a:lnTo>
                      <a:pt x="567" y="1134"/>
                    </a:lnTo>
                    <a:lnTo>
                      <a:pt x="454" y="1077"/>
                    </a:lnTo>
                    <a:lnTo>
                      <a:pt x="340" y="1191"/>
                    </a:lnTo>
                    <a:lnTo>
                      <a:pt x="340" y="1134"/>
                    </a:lnTo>
                    <a:lnTo>
                      <a:pt x="170" y="1191"/>
                    </a:lnTo>
                    <a:lnTo>
                      <a:pt x="170" y="1304"/>
                    </a:lnTo>
                    <a:lnTo>
                      <a:pt x="57" y="1134"/>
                    </a:lnTo>
                    <a:lnTo>
                      <a:pt x="0" y="1134"/>
                    </a:lnTo>
                    <a:lnTo>
                      <a:pt x="0" y="1077"/>
                    </a:lnTo>
                    <a:lnTo>
                      <a:pt x="113" y="964"/>
                    </a:lnTo>
                    <a:lnTo>
                      <a:pt x="57" y="907"/>
                    </a:lnTo>
                    <a:lnTo>
                      <a:pt x="113" y="851"/>
                    </a:lnTo>
                    <a:lnTo>
                      <a:pt x="57" y="794"/>
                    </a:lnTo>
                    <a:lnTo>
                      <a:pt x="57" y="680"/>
                    </a:lnTo>
                    <a:lnTo>
                      <a:pt x="170" y="567"/>
                    </a:lnTo>
                    <a:lnTo>
                      <a:pt x="283" y="567"/>
                    </a:lnTo>
                    <a:lnTo>
                      <a:pt x="227" y="510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397" y="284"/>
                    </a:lnTo>
                    <a:lnTo>
                      <a:pt x="454" y="57"/>
                    </a:lnTo>
                    <a:lnTo>
                      <a:pt x="567" y="0"/>
                    </a:lnTo>
                    <a:lnTo>
                      <a:pt x="680" y="0"/>
                    </a:lnTo>
                    <a:lnTo>
                      <a:pt x="680" y="57"/>
                    </a:lnTo>
                    <a:lnTo>
                      <a:pt x="737" y="170"/>
                    </a:lnTo>
                    <a:lnTo>
                      <a:pt x="850" y="227"/>
                    </a:lnTo>
                    <a:lnTo>
                      <a:pt x="794" y="340"/>
                    </a:lnTo>
                    <a:lnTo>
                      <a:pt x="794" y="510"/>
                    </a:lnTo>
                    <a:lnTo>
                      <a:pt x="850" y="624"/>
                    </a:lnTo>
                    <a:lnTo>
                      <a:pt x="907" y="624"/>
                    </a:lnTo>
                    <a:lnTo>
                      <a:pt x="1021" y="737"/>
                    </a:lnTo>
                    <a:lnTo>
                      <a:pt x="964" y="907"/>
                    </a:lnTo>
                    <a:lnTo>
                      <a:pt x="850" y="964"/>
                    </a:lnTo>
                    <a:lnTo>
                      <a:pt x="794" y="964"/>
                    </a:lnTo>
                    <a:lnTo>
                      <a:pt x="737" y="1021"/>
                    </a:lnTo>
                    <a:lnTo>
                      <a:pt x="737" y="107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59" name="Freeform 27"/>
              <p:cNvSpPr>
                <a:spLocks/>
              </p:cNvSpPr>
              <p:nvPr/>
            </p:nvSpPr>
            <p:spPr bwMode="auto">
              <a:xfrm>
                <a:off x="3238" y="5519"/>
                <a:ext cx="114" cy="170"/>
              </a:xfrm>
              <a:custGeom>
                <a:avLst/>
                <a:gdLst>
                  <a:gd name="T0" fmla="*/ 57 w 114"/>
                  <a:gd name="T1" fmla="*/ 0 h 170"/>
                  <a:gd name="T2" fmla="*/ 0 w 114"/>
                  <a:gd name="T3" fmla="*/ 57 h 170"/>
                  <a:gd name="T4" fmla="*/ 0 w 114"/>
                  <a:gd name="T5" fmla="*/ 170 h 170"/>
                  <a:gd name="T6" fmla="*/ 114 w 114"/>
                  <a:gd name="T7" fmla="*/ 170 h 170"/>
                  <a:gd name="T8" fmla="*/ 114 w 114"/>
                  <a:gd name="T9" fmla="*/ 57 h 170"/>
                  <a:gd name="T10" fmla="*/ 57 w 114"/>
                  <a:gd name="T1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" h="170">
                    <a:moveTo>
                      <a:pt x="57" y="0"/>
                    </a:moveTo>
                    <a:lnTo>
                      <a:pt x="0" y="57"/>
                    </a:ln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5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60" name="Freeform 28"/>
              <p:cNvSpPr>
                <a:spLocks/>
              </p:cNvSpPr>
              <p:nvPr/>
            </p:nvSpPr>
            <p:spPr bwMode="auto">
              <a:xfrm>
                <a:off x="3465" y="5462"/>
                <a:ext cx="113" cy="170"/>
              </a:xfrm>
              <a:custGeom>
                <a:avLst/>
                <a:gdLst>
                  <a:gd name="T0" fmla="*/ 0 w 113"/>
                  <a:gd name="T1" fmla="*/ 0 h 170"/>
                  <a:gd name="T2" fmla="*/ 0 w 113"/>
                  <a:gd name="T3" fmla="*/ 57 h 170"/>
                  <a:gd name="T4" fmla="*/ 113 w 113"/>
                  <a:gd name="T5" fmla="*/ 170 h 170"/>
                  <a:gd name="T6" fmla="*/ 113 w 113"/>
                  <a:gd name="T7" fmla="*/ 57 h 170"/>
                  <a:gd name="T8" fmla="*/ 0 w 113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70">
                    <a:moveTo>
                      <a:pt x="0" y="0"/>
                    </a:moveTo>
                    <a:lnTo>
                      <a:pt x="0" y="57"/>
                    </a:lnTo>
                    <a:lnTo>
                      <a:pt x="113" y="170"/>
                    </a:lnTo>
                    <a:lnTo>
                      <a:pt x="113" y="5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61" name="Freeform 29"/>
              <p:cNvSpPr>
                <a:spLocks/>
              </p:cNvSpPr>
              <p:nvPr/>
            </p:nvSpPr>
            <p:spPr bwMode="auto">
              <a:xfrm>
                <a:off x="3635" y="5519"/>
                <a:ext cx="170" cy="113"/>
              </a:xfrm>
              <a:custGeom>
                <a:avLst/>
                <a:gdLst>
                  <a:gd name="T0" fmla="*/ 57 w 170"/>
                  <a:gd name="T1" fmla="*/ 0 h 113"/>
                  <a:gd name="T2" fmla="*/ 0 w 170"/>
                  <a:gd name="T3" fmla="*/ 57 h 113"/>
                  <a:gd name="T4" fmla="*/ 57 w 170"/>
                  <a:gd name="T5" fmla="*/ 113 h 113"/>
                  <a:gd name="T6" fmla="*/ 113 w 170"/>
                  <a:gd name="T7" fmla="*/ 113 h 113"/>
                  <a:gd name="T8" fmla="*/ 170 w 170"/>
                  <a:gd name="T9" fmla="*/ 0 h 113"/>
                  <a:gd name="T10" fmla="*/ 57 w 170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113">
                    <a:moveTo>
                      <a:pt x="57" y="0"/>
                    </a:moveTo>
                    <a:lnTo>
                      <a:pt x="0" y="57"/>
                    </a:lnTo>
                    <a:lnTo>
                      <a:pt x="57" y="113"/>
                    </a:lnTo>
                    <a:lnTo>
                      <a:pt x="113" y="113"/>
                    </a:lnTo>
                    <a:lnTo>
                      <a:pt x="170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62" name="Freeform 30"/>
              <p:cNvSpPr>
                <a:spLocks/>
              </p:cNvSpPr>
              <p:nvPr/>
            </p:nvSpPr>
            <p:spPr bwMode="auto">
              <a:xfrm>
                <a:off x="2501" y="4555"/>
                <a:ext cx="680" cy="680"/>
              </a:xfrm>
              <a:custGeom>
                <a:avLst/>
                <a:gdLst>
                  <a:gd name="T0" fmla="*/ 510 w 680"/>
                  <a:gd name="T1" fmla="*/ 57 h 680"/>
                  <a:gd name="T2" fmla="*/ 397 w 680"/>
                  <a:gd name="T3" fmla="*/ 113 h 680"/>
                  <a:gd name="T4" fmla="*/ 284 w 680"/>
                  <a:gd name="T5" fmla="*/ 0 h 680"/>
                  <a:gd name="T6" fmla="*/ 284 w 680"/>
                  <a:gd name="T7" fmla="*/ 113 h 680"/>
                  <a:gd name="T8" fmla="*/ 113 w 680"/>
                  <a:gd name="T9" fmla="*/ 57 h 680"/>
                  <a:gd name="T10" fmla="*/ 113 w 680"/>
                  <a:gd name="T11" fmla="*/ 113 h 680"/>
                  <a:gd name="T12" fmla="*/ 0 w 680"/>
                  <a:gd name="T13" fmla="*/ 227 h 680"/>
                  <a:gd name="T14" fmla="*/ 113 w 680"/>
                  <a:gd name="T15" fmla="*/ 283 h 680"/>
                  <a:gd name="T16" fmla="*/ 113 w 680"/>
                  <a:gd name="T17" fmla="*/ 397 h 680"/>
                  <a:gd name="T18" fmla="*/ 170 w 680"/>
                  <a:gd name="T19" fmla="*/ 454 h 680"/>
                  <a:gd name="T20" fmla="*/ 113 w 680"/>
                  <a:gd name="T21" fmla="*/ 510 h 680"/>
                  <a:gd name="T22" fmla="*/ 57 w 680"/>
                  <a:gd name="T23" fmla="*/ 624 h 680"/>
                  <a:gd name="T24" fmla="*/ 113 w 680"/>
                  <a:gd name="T25" fmla="*/ 680 h 680"/>
                  <a:gd name="T26" fmla="*/ 170 w 680"/>
                  <a:gd name="T27" fmla="*/ 624 h 680"/>
                  <a:gd name="T28" fmla="*/ 284 w 680"/>
                  <a:gd name="T29" fmla="*/ 624 h 680"/>
                  <a:gd name="T30" fmla="*/ 284 w 680"/>
                  <a:gd name="T31" fmla="*/ 567 h 680"/>
                  <a:gd name="T32" fmla="*/ 397 w 680"/>
                  <a:gd name="T33" fmla="*/ 680 h 680"/>
                  <a:gd name="T34" fmla="*/ 397 w 680"/>
                  <a:gd name="T35" fmla="*/ 624 h 680"/>
                  <a:gd name="T36" fmla="*/ 510 w 680"/>
                  <a:gd name="T37" fmla="*/ 680 h 680"/>
                  <a:gd name="T38" fmla="*/ 567 w 680"/>
                  <a:gd name="T39" fmla="*/ 567 h 680"/>
                  <a:gd name="T40" fmla="*/ 567 w 680"/>
                  <a:gd name="T41" fmla="*/ 510 h 680"/>
                  <a:gd name="T42" fmla="*/ 680 w 680"/>
                  <a:gd name="T43" fmla="*/ 454 h 680"/>
                  <a:gd name="T44" fmla="*/ 624 w 680"/>
                  <a:gd name="T45" fmla="*/ 340 h 680"/>
                  <a:gd name="T46" fmla="*/ 567 w 680"/>
                  <a:gd name="T47" fmla="*/ 340 h 680"/>
                  <a:gd name="T48" fmla="*/ 567 w 680"/>
                  <a:gd name="T49" fmla="*/ 283 h 680"/>
                  <a:gd name="T50" fmla="*/ 510 w 680"/>
                  <a:gd name="T51" fmla="*/ 170 h 680"/>
                  <a:gd name="T52" fmla="*/ 510 w 680"/>
                  <a:gd name="T53" fmla="*/ 57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0" h="680">
                    <a:moveTo>
                      <a:pt x="510" y="57"/>
                    </a:moveTo>
                    <a:lnTo>
                      <a:pt x="397" y="113"/>
                    </a:lnTo>
                    <a:lnTo>
                      <a:pt x="284" y="0"/>
                    </a:lnTo>
                    <a:lnTo>
                      <a:pt x="284" y="113"/>
                    </a:lnTo>
                    <a:lnTo>
                      <a:pt x="113" y="57"/>
                    </a:lnTo>
                    <a:lnTo>
                      <a:pt x="113" y="113"/>
                    </a:lnTo>
                    <a:lnTo>
                      <a:pt x="0" y="227"/>
                    </a:lnTo>
                    <a:lnTo>
                      <a:pt x="113" y="283"/>
                    </a:lnTo>
                    <a:lnTo>
                      <a:pt x="113" y="397"/>
                    </a:lnTo>
                    <a:lnTo>
                      <a:pt x="170" y="454"/>
                    </a:lnTo>
                    <a:lnTo>
                      <a:pt x="113" y="510"/>
                    </a:lnTo>
                    <a:lnTo>
                      <a:pt x="57" y="624"/>
                    </a:lnTo>
                    <a:lnTo>
                      <a:pt x="113" y="680"/>
                    </a:lnTo>
                    <a:lnTo>
                      <a:pt x="170" y="624"/>
                    </a:lnTo>
                    <a:lnTo>
                      <a:pt x="284" y="624"/>
                    </a:lnTo>
                    <a:lnTo>
                      <a:pt x="284" y="567"/>
                    </a:lnTo>
                    <a:lnTo>
                      <a:pt x="397" y="680"/>
                    </a:lnTo>
                    <a:lnTo>
                      <a:pt x="397" y="624"/>
                    </a:lnTo>
                    <a:lnTo>
                      <a:pt x="510" y="680"/>
                    </a:lnTo>
                    <a:lnTo>
                      <a:pt x="567" y="567"/>
                    </a:lnTo>
                    <a:lnTo>
                      <a:pt x="567" y="510"/>
                    </a:lnTo>
                    <a:lnTo>
                      <a:pt x="680" y="454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510" y="170"/>
                    </a:lnTo>
                    <a:lnTo>
                      <a:pt x="510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63" name="Freeform 31"/>
              <p:cNvSpPr>
                <a:spLocks/>
              </p:cNvSpPr>
              <p:nvPr/>
            </p:nvSpPr>
            <p:spPr bwMode="auto">
              <a:xfrm>
                <a:off x="3011" y="4215"/>
                <a:ext cx="397" cy="907"/>
              </a:xfrm>
              <a:custGeom>
                <a:avLst/>
                <a:gdLst>
                  <a:gd name="T0" fmla="*/ 170 w 397"/>
                  <a:gd name="T1" fmla="*/ 794 h 907"/>
                  <a:gd name="T2" fmla="*/ 227 w 397"/>
                  <a:gd name="T3" fmla="*/ 850 h 907"/>
                  <a:gd name="T4" fmla="*/ 170 w 397"/>
                  <a:gd name="T5" fmla="*/ 737 h 907"/>
                  <a:gd name="T6" fmla="*/ 227 w 397"/>
                  <a:gd name="T7" fmla="*/ 680 h 907"/>
                  <a:gd name="T8" fmla="*/ 284 w 397"/>
                  <a:gd name="T9" fmla="*/ 737 h 907"/>
                  <a:gd name="T10" fmla="*/ 227 w 397"/>
                  <a:gd name="T11" fmla="*/ 907 h 907"/>
                  <a:gd name="T12" fmla="*/ 341 w 397"/>
                  <a:gd name="T13" fmla="*/ 737 h 907"/>
                  <a:gd name="T14" fmla="*/ 397 w 397"/>
                  <a:gd name="T15" fmla="*/ 623 h 907"/>
                  <a:gd name="T16" fmla="*/ 341 w 397"/>
                  <a:gd name="T17" fmla="*/ 510 h 907"/>
                  <a:gd name="T18" fmla="*/ 227 w 397"/>
                  <a:gd name="T19" fmla="*/ 397 h 907"/>
                  <a:gd name="T20" fmla="*/ 227 w 397"/>
                  <a:gd name="T21" fmla="*/ 340 h 907"/>
                  <a:gd name="T22" fmla="*/ 341 w 397"/>
                  <a:gd name="T23" fmla="*/ 227 h 907"/>
                  <a:gd name="T24" fmla="*/ 341 w 397"/>
                  <a:gd name="T25" fmla="*/ 113 h 907"/>
                  <a:gd name="T26" fmla="*/ 284 w 397"/>
                  <a:gd name="T27" fmla="*/ 0 h 907"/>
                  <a:gd name="T28" fmla="*/ 284 w 397"/>
                  <a:gd name="T29" fmla="*/ 113 h 907"/>
                  <a:gd name="T30" fmla="*/ 227 w 397"/>
                  <a:gd name="T31" fmla="*/ 56 h 907"/>
                  <a:gd name="T32" fmla="*/ 170 w 397"/>
                  <a:gd name="T33" fmla="*/ 56 h 907"/>
                  <a:gd name="T34" fmla="*/ 57 w 397"/>
                  <a:gd name="T35" fmla="*/ 113 h 907"/>
                  <a:gd name="T36" fmla="*/ 57 w 397"/>
                  <a:gd name="T37" fmla="*/ 227 h 907"/>
                  <a:gd name="T38" fmla="*/ 0 w 397"/>
                  <a:gd name="T39" fmla="*/ 283 h 907"/>
                  <a:gd name="T40" fmla="*/ 0 w 397"/>
                  <a:gd name="T41" fmla="*/ 397 h 907"/>
                  <a:gd name="T42" fmla="*/ 0 w 397"/>
                  <a:gd name="T43" fmla="*/ 510 h 907"/>
                  <a:gd name="T44" fmla="*/ 57 w 397"/>
                  <a:gd name="T45" fmla="*/ 623 h 907"/>
                  <a:gd name="T46" fmla="*/ 57 w 397"/>
                  <a:gd name="T47" fmla="*/ 680 h 907"/>
                  <a:gd name="T48" fmla="*/ 114 w 397"/>
                  <a:gd name="T49" fmla="*/ 680 h 907"/>
                  <a:gd name="T50" fmla="*/ 170 w 397"/>
                  <a:gd name="T51" fmla="*/ 794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97" h="907">
                    <a:moveTo>
                      <a:pt x="170" y="794"/>
                    </a:moveTo>
                    <a:lnTo>
                      <a:pt x="227" y="850"/>
                    </a:lnTo>
                    <a:lnTo>
                      <a:pt x="170" y="737"/>
                    </a:lnTo>
                    <a:lnTo>
                      <a:pt x="227" y="680"/>
                    </a:lnTo>
                    <a:lnTo>
                      <a:pt x="284" y="737"/>
                    </a:lnTo>
                    <a:lnTo>
                      <a:pt x="227" y="907"/>
                    </a:lnTo>
                    <a:lnTo>
                      <a:pt x="341" y="737"/>
                    </a:lnTo>
                    <a:lnTo>
                      <a:pt x="397" y="623"/>
                    </a:lnTo>
                    <a:lnTo>
                      <a:pt x="341" y="510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341" y="227"/>
                    </a:lnTo>
                    <a:lnTo>
                      <a:pt x="341" y="113"/>
                    </a:lnTo>
                    <a:lnTo>
                      <a:pt x="284" y="0"/>
                    </a:lnTo>
                    <a:lnTo>
                      <a:pt x="284" y="113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0" y="510"/>
                    </a:lnTo>
                    <a:lnTo>
                      <a:pt x="57" y="623"/>
                    </a:lnTo>
                    <a:lnTo>
                      <a:pt x="57" y="680"/>
                    </a:lnTo>
                    <a:lnTo>
                      <a:pt x="114" y="680"/>
                    </a:lnTo>
                    <a:lnTo>
                      <a:pt x="170" y="79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64" name="Freeform 32"/>
              <p:cNvSpPr>
                <a:spLocks/>
              </p:cNvSpPr>
              <p:nvPr/>
            </p:nvSpPr>
            <p:spPr bwMode="auto">
              <a:xfrm>
                <a:off x="3635" y="4555"/>
                <a:ext cx="284" cy="283"/>
              </a:xfrm>
              <a:custGeom>
                <a:avLst/>
                <a:gdLst>
                  <a:gd name="T0" fmla="*/ 113 w 284"/>
                  <a:gd name="T1" fmla="*/ 0 h 283"/>
                  <a:gd name="T2" fmla="*/ 57 w 284"/>
                  <a:gd name="T3" fmla="*/ 113 h 283"/>
                  <a:gd name="T4" fmla="*/ 0 w 284"/>
                  <a:gd name="T5" fmla="*/ 113 h 283"/>
                  <a:gd name="T6" fmla="*/ 0 w 284"/>
                  <a:gd name="T7" fmla="*/ 283 h 283"/>
                  <a:gd name="T8" fmla="*/ 113 w 284"/>
                  <a:gd name="T9" fmla="*/ 227 h 283"/>
                  <a:gd name="T10" fmla="*/ 113 w 284"/>
                  <a:gd name="T11" fmla="*/ 170 h 283"/>
                  <a:gd name="T12" fmla="*/ 170 w 284"/>
                  <a:gd name="T13" fmla="*/ 170 h 283"/>
                  <a:gd name="T14" fmla="*/ 227 w 284"/>
                  <a:gd name="T15" fmla="*/ 227 h 283"/>
                  <a:gd name="T16" fmla="*/ 284 w 284"/>
                  <a:gd name="T17" fmla="*/ 227 h 283"/>
                  <a:gd name="T18" fmla="*/ 284 w 284"/>
                  <a:gd name="T19" fmla="*/ 113 h 283"/>
                  <a:gd name="T20" fmla="*/ 227 w 284"/>
                  <a:gd name="T21" fmla="*/ 57 h 283"/>
                  <a:gd name="T22" fmla="*/ 113 w 284"/>
                  <a:gd name="T2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4" h="283">
                    <a:moveTo>
                      <a:pt x="113" y="0"/>
                    </a:moveTo>
                    <a:lnTo>
                      <a:pt x="57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113"/>
                    </a:lnTo>
                    <a:lnTo>
                      <a:pt x="227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65" name="Freeform 33"/>
              <p:cNvSpPr>
                <a:spLocks/>
              </p:cNvSpPr>
              <p:nvPr/>
            </p:nvSpPr>
            <p:spPr bwMode="auto">
              <a:xfrm>
                <a:off x="3068" y="3761"/>
                <a:ext cx="737" cy="1361"/>
              </a:xfrm>
              <a:custGeom>
                <a:avLst/>
                <a:gdLst>
                  <a:gd name="T0" fmla="*/ 170 w 737"/>
                  <a:gd name="T1" fmla="*/ 1361 h 1361"/>
                  <a:gd name="T2" fmla="*/ 284 w 737"/>
                  <a:gd name="T3" fmla="*/ 1191 h 1361"/>
                  <a:gd name="T4" fmla="*/ 340 w 737"/>
                  <a:gd name="T5" fmla="*/ 1077 h 1361"/>
                  <a:gd name="T6" fmla="*/ 284 w 737"/>
                  <a:gd name="T7" fmla="*/ 964 h 1361"/>
                  <a:gd name="T8" fmla="*/ 170 w 737"/>
                  <a:gd name="T9" fmla="*/ 851 h 1361"/>
                  <a:gd name="T10" fmla="*/ 170 w 737"/>
                  <a:gd name="T11" fmla="*/ 794 h 1361"/>
                  <a:gd name="T12" fmla="*/ 284 w 737"/>
                  <a:gd name="T13" fmla="*/ 681 h 1361"/>
                  <a:gd name="T14" fmla="*/ 284 w 737"/>
                  <a:gd name="T15" fmla="*/ 567 h 1361"/>
                  <a:gd name="T16" fmla="*/ 227 w 737"/>
                  <a:gd name="T17" fmla="*/ 454 h 1361"/>
                  <a:gd name="T18" fmla="*/ 227 w 737"/>
                  <a:gd name="T19" fmla="*/ 567 h 1361"/>
                  <a:gd name="T20" fmla="*/ 170 w 737"/>
                  <a:gd name="T21" fmla="*/ 510 h 1361"/>
                  <a:gd name="T22" fmla="*/ 113 w 737"/>
                  <a:gd name="T23" fmla="*/ 510 h 1361"/>
                  <a:gd name="T24" fmla="*/ 113 w 737"/>
                  <a:gd name="T25" fmla="*/ 397 h 1361"/>
                  <a:gd name="T26" fmla="*/ 0 w 737"/>
                  <a:gd name="T27" fmla="*/ 340 h 1361"/>
                  <a:gd name="T28" fmla="*/ 0 w 737"/>
                  <a:gd name="T29" fmla="*/ 284 h 1361"/>
                  <a:gd name="T30" fmla="*/ 57 w 737"/>
                  <a:gd name="T31" fmla="*/ 227 h 1361"/>
                  <a:gd name="T32" fmla="*/ 113 w 737"/>
                  <a:gd name="T33" fmla="*/ 227 h 1361"/>
                  <a:gd name="T34" fmla="*/ 227 w 737"/>
                  <a:gd name="T35" fmla="*/ 170 h 1361"/>
                  <a:gd name="T36" fmla="*/ 284 w 737"/>
                  <a:gd name="T37" fmla="*/ 0 h 1361"/>
                  <a:gd name="T38" fmla="*/ 397 w 737"/>
                  <a:gd name="T39" fmla="*/ 57 h 1361"/>
                  <a:gd name="T40" fmla="*/ 397 w 737"/>
                  <a:gd name="T41" fmla="*/ 170 h 1361"/>
                  <a:gd name="T42" fmla="*/ 454 w 737"/>
                  <a:gd name="T43" fmla="*/ 227 h 1361"/>
                  <a:gd name="T44" fmla="*/ 567 w 737"/>
                  <a:gd name="T45" fmla="*/ 170 h 1361"/>
                  <a:gd name="T46" fmla="*/ 510 w 737"/>
                  <a:gd name="T47" fmla="*/ 284 h 1361"/>
                  <a:gd name="T48" fmla="*/ 624 w 737"/>
                  <a:gd name="T49" fmla="*/ 284 h 1361"/>
                  <a:gd name="T50" fmla="*/ 624 w 737"/>
                  <a:gd name="T51" fmla="*/ 510 h 1361"/>
                  <a:gd name="T52" fmla="*/ 567 w 737"/>
                  <a:gd name="T53" fmla="*/ 567 h 1361"/>
                  <a:gd name="T54" fmla="*/ 680 w 737"/>
                  <a:gd name="T55" fmla="*/ 624 h 1361"/>
                  <a:gd name="T56" fmla="*/ 737 w 737"/>
                  <a:gd name="T57" fmla="*/ 567 h 1361"/>
                  <a:gd name="T58" fmla="*/ 737 w 737"/>
                  <a:gd name="T59" fmla="*/ 681 h 1361"/>
                  <a:gd name="T60" fmla="*/ 680 w 737"/>
                  <a:gd name="T61" fmla="*/ 794 h 1361"/>
                  <a:gd name="T62" fmla="*/ 624 w 737"/>
                  <a:gd name="T63" fmla="*/ 907 h 1361"/>
                  <a:gd name="T64" fmla="*/ 567 w 737"/>
                  <a:gd name="T65" fmla="*/ 907 h 1361"/>
                  <a:gd name="T66" fmla="*/ 567 w 737"/>
                  <a:gd name="T67" fmla="*/ 1077 h 1361"/>
                  <a:gd name="T68" fmla="*/ 624 w 737"/>
                  <a:gd name="T69" fmla="*/ 1134 h 1361"/>
                  <a:gd name="T70" fmla="*/ 624 w 737"/>
                  <a:gd name="T71" fmla="*/ 1304 h 1361"/>
                  <a:gd name="T72" fmla="*/ 567 w 737"/>
                  <a:gd name="T73" fmla="*/ 1248 h 1361"/>
                  <a:gd name="T74" fmla="*/ 397 w 737"/>
                  <a:gd name="T75" fmla="*/ 1248 h 1361"/>
                  <a:gd name="T76" fmla="*/ 340 w 737"/>
                  <a:gd name="T77" fmla="*/ 1304 h 1361"/>
                  <a:gd name="T78" fmla="*/ 340 w 737"/>
                  <a:gd name="T79" fmla="*/ 1248 h 1361"/>
                  <a:gd name="T80" fmla="*/ 170 w 737"/>
                  <a:gd name="T81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37" h="1361">
                    <a:moveTo>
                      <a:pt x="170" y="1361"/>
                    </a:moveTo>
                    <a:lnTo>
                      <a:pt x="284" y="1191"/>
                    </a:lnTo>
                    <a:lnTo>
                      <a:pt x="340" y="1077"/>
                    </a:lnTo>
                    <a:lnTo>
                      <a:pt x="284" y="964"/>
                    </a:lnTo>
                    <a:lnTo>
                      <a:pt x="170" y="851"/>
                    </a:lnTo>
                    <a:lnTo>
                      <a:pt x="170" y="794"/>
                    </a:lnTo>
                    <a:lnTo>
                      <a:pt x="284" y="681"/>
                    </a:lnTo>
                    <a:lnTo>
                      <a:pt x="284" y="567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170" y="510"/>
                    </a:lnTo>
                    <a:lnTo>
                      <a:pt x="113" y="510"/>
                    </a:lnTo>
                    <a:lnTo>
                      <a:pt x="113" y="397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227" y="170"/>
                    </a:lnTo>
                    <a:lnTo>
                      <a:pt x="284" y="0"/>
                    </a:lnTo>
                    <a:lnTo>
                      <a:pt x="397" y="57"/>
                    </a:lnTo>
                    <a:lnTo>
                      <a:pt x="397" y="170"/>
                    </a:lnTo>
                    <a:lnTo>
                      <a:pt x="454" y="227"/>
                    </a:lnTo>
                    <a:lnTo>
                      <a:pt x="567" y="170"/>
                    </a:lnTo>
                    <a:lnTo>
                      <a:pt x="510" y="284"/>
                    </a:lnTo>
                    <a:lnTo>
                      <a:pt x="624" y="284"/>
                    </a:lnTo>
                    <a:lnTo>
                      <a:pt x="624" y="510"/>
                    </a:lnTo>
                    <a:lnTo>
                      <a:pt x="567" y="567"/>
                    </a:lnTo>
                    <a:lnTo>
                      <a:pt x="680" y="624"/>
                    </a:lnTo>
                    <a:lnTo>
                      <a:pt x="737" y="567"/>
                    </a:lnTo>
                    <a:lnTo>
                      <a:pt x="737" y="681"/>
                    </a:lnTo>
                    <a:lnTo>
                      <a:pt x="680" y="794"/>
                    </a:lnTo>
                    <a:lnTo>
                      <a:pt x="624" y="907"/>
                    </a:lnTo>
                    <a:lnTo>
                      <a:pt x="567" y="907"/>
                    </a:lnTo>
                    <a:lnTo>
                      <a:pt x="567" y="1077"/>
                    </a:lnTo>
                    <a:lnTo>
                      <a:pt x="624" y="1134"/>
                    </a:lnTo>
                    <a:lnTo>
                      <a:pt x="624" y="1304"/>
                    </a:lnTo>
                    <a:lnTo>
                      <a:pt x="567" y="1248"/>
                    </a:lnTo>
                    <a:lnTo>
                      <a:pt x="397" y="1248"/>
                    </a:lnTo>
                    <a:lnTo>
                      <a:pt x="340" y="1304"/>
                    </a:lnTo>
                    <a:lnTo>
                      <a:pt x="340" y="1248"/>
                    </a:lnTo>
                    <a:lnTo>
                      <a:pt x="170" y="136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66" name="Freeform 34"/>
              <p:cNvSpPr>
                <a:spLocks/>
              </p:cNvSpPr>
              <p:nvPr/>
            </p:nvSpPr>
            <p:spPr bwMode="auto">
              <a:xfrm>
                <a:off x="7094" y="4952"/>
                <a:ext cx="397" cy="567"/>
              </a:xfrm>
              <a:custGeom>
                <a:avLst/>
                <a:gdLst>
                  <a:gd name="T0" fmla="*/ 0 w 397"/>
                  <a:gd name="T1" fmla="*/ 510 h 567"/>
                  <a:gd name="T2" fmla="*/ 57 w 397"/>
                  <a:gd name="T3" fmla="*/ 340 h 567"/>
                  <a:gd name="T4" fmla="*/ 0 w 397"/>
                  <a:gd name="T5" fmla="*/ 0 h 567"/>
                  <a:gd name="T6" fmla="*/ 57 w 397"/>
                  <a:gd name="T7" fmla="*/ 57 h 567"/>
                  <a:gd name="T8" fmla="*/ 113 w 397"/>
                  <a:gd name="T9" fmla="*/ 113 h 567"/>
                  <a:gd name="T10" fmla="*/ 170 w 397"/>
                  <a:gd name="T11" fmla="*/ 113 h 567"/>
                  <a:gd name="T12" fmla="*/ 283 w 397"/>
                  <a:gd name="T13" fmla="*/ 57 h 567"/>
                  <a:gd name="T14" fmla="*/ 340 w 397"/>
                  <a:gd name="T15" fmla="*/ 113 h 567"/>
                  <a:gd name="T16" fmla="*/ 397 w 397"/>
                  <a:gd name="T17" fmla="*/ 283 h 567"/>
                  <a:gd name="T18" fmla="*/ 340 w 397"/>
                  <a:gd name="T19" fmla="*/ 227 h 567"/>
                  <a:gd name="T20" fmla="*/ 340 w 397"/>
                  <a:gd name="T21" fmla="*/ 340 h 567"/>
                  <a:gd name="T22" fmla="*/ 170 w 397"/>
                  <a:gd name="T23" fmla="*/ 397 h 567"/>
                  <a:gd name="T24" fmla="*/ 113 w 397"/>
                  <a:gd name="T25" fmla="*/ 567 h 567"/>
                  <a:gd name="T26" fmla="*/ 57 w 397"/>
                  <a:gd name="T27" fmla="*/ 567 h 567"/>
                  <a:gd name="T28" fmla="*/ 113 w 397"/>
                  <a:gd name="T29" fmla="*/ 453 h 567"/>
                  <a:gd name="T30" fmla="*/ 57 w 397"/>
                  <a:gd name="T31" fmla="*/ 453 h 567"/>
                  <a:gd name="T32" fmla="*/ 0 w 397"/>
                  <a:gd name="T33" fmla="*/ 51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567">
                    <a:moveTo>
                      <a:pt x="0" y="510"/>
                    </a:moveTo>
                    <a:lnTo>
                      <a:pt x="57" y="340"/>
                    </a:lnTo>
                    <a:lnTo>
                      <a:pt x="0" y="0"/>
                    </a:lnTo>
                    <a:lnTo>
                      <a:pt x="57" y="57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283" y="57"/>
                    </a:lnTo>
                    <a:lnTo>
                      <a:pt x="340" y="113"/>
                    </a:lnTo>
                    <a:lnTo>
                      <a:pt x="397" y="283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170" y="397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113" y="453"/>
                    </a:lnTo>
                    <a:lnTo>
                      <a:pt x="57" y="453"/>
                    </a:lnTo>
                    <a:lnTo>
                      <a:pt x="0" y="51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67" name="Freeform 35"/>
              <p:cNvSpPr>
                <a:spLocks/>
              </p:cNvSpPr>
              <p:nvPr/>
            </p:nvSpPr>
            <p:spPr bwMode="auto">
              <a:xfrm>
                <a:off x="7094" y="4782"/>
                <a:ext cx="340" cy="283"/>
              </a:xfrm>
              <a:custGeom>
                <a:avLst/>
                <a:gdLst>
                  <a:gd name="T0" fmla="*/ 0 w 340"/>
                  <a:gd name="T1" fmla="*/ 170 h 283"/>
                  <a:gd name="T2" fmla="*/ 0 w 340"/>
                  <a:gd name="T3" fmla="*/ 113 h 283"/>
                  <a:gd name="T4" fmla="*/ 57 w 340"/>
                  <a:gd name="T5" fmla="*/ 113 h 283"/>
                  <a:gd name="T6" fmla="*/ 0 w 340"/>
                  <a:gd name="T7" fmla="*/ 0 h 283"/>
                  <a:gd name="T8" fmla="*/ 57 w 340"/>
                  <a:gd name="T9" fmla="*/ 0 h 283"/>
                  <a:gd name="T10" fmla="*/ 113 w 340"/>
                  <a:gd name="T11" fmla="*/ 56 h 283"/>
                  <a:gd name="T12" fmla="*/ 227 w 340"/>
                  <a:gd name="T13" fmla="*/ 56 h 283"/>
                  <a:gd name="T14" fmla="*/ 340 w 340"/>
                  <a:gd name="T15" fmla="*/ 170 h 283"/>
                  <a:gd name="T16" fmla="*/ 283 w 340"/>
                  <a:gd name="T17" fmla="*/ 227 h 283"/>
                  <a:gd name="T18" fmla="*/ 170 w 340"/>
                  <a:gd name="T19" fmla="*/ 283 h 283"/>
                  <a:gd name="T20" fmla="*/ 113 w 340"/>
                  <a:gd name="T21" fmla="*/ 283 h 283"/>
                  <a:gd name="T22" fmla="*/ 0 w 340"/>
                  <a:gd name="T23" fmla="*/ 17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0" h="283">
                    <a:moveTo>
                      <a:pt x="0" y="170"/>
                    </a:moveTo>
                    <a:lnTo>
                      <a:pt x="0" y="113"/>
                    </a:lnTo>
                    <a:lnTo>
                      <a:pt x="57" y="113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113" y="56"/>
                    </a:lnTo>
                    <a:lnTo>
                      <a:pt x="227" y="56"/>
                    </a:lnTo>
                    <a:lnTo>
                      <a:pt x="340" y="170"/>
                    </a:lnTo>
                    <a:lnTo>
                      <a:pt x="283" y="227"/>
                    </a:lnTo>
                    <a:lnTo>
                      <a:pt x="170" y="283"/>
                    </a:lnTo>
                    <a:lnTo>
                      <a:pt x="113" y="283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68" name="Freeform 36"/>
              <p:cNvSpPr>
                <a:spLocks/>
              </p:cNvSpPr>
              <p:nvPr/>
            </p:nvSpPr>
            <p:spPr bwMode="auto">
              <a:xfrm>
                <a:off x="7037" y="4158"/>
                <a:ext cx="454" cy="680"/>
              </a:xfrm>
              <a:custGeom>
                <a:avLst/>
                <a:gdLst>
                  <a:gd name="T0" fmla="*/ 284 w 454"/>
                  <a:gd name="T1" fmla="*/ 680 h 680"/>
                  <a:gd name="T2" fmla="*/ 170 w 454"/>
                  <a:gd name="T3" fmla="*/ 680 h 680"/>
                  <a:gd name="T4" fmla="*/ 170 w 454"/>
                  <a:gd name="T5" fmla="*/ 567 h 680"/>
                  <a:gd name="T6" fmla="*/ 227 w 454"/>
                  <a:gd name="T7" fmla="*/ 510 h 680"/>
                  <a:gd name="T8" fmla="*/ 170 w 454"/>
                  <a:gd name="T9" fmla="*/ 454 h 680"/>
                  <a:gd name="T10" fmla="*/ 170 w 454"/>
                  <a:gd name="T11" fmla="*/ 510 h 680"/>
                  <a:gd name="T12" fmla="*/ 0 w 454"/>
                  <a:gd name="T13" fmla="*/ 340 h 680"/>
                  <a:gd name="T14" fmla="*/ 114 w 454"/>
                  <a:gd name="T15" fmla="*/ 284 h 680"/>
                  <a:gd name="T16" fmla="*/ 170 w 454"/>
                  <a:gd name="T17" fmla="*/ 113 h 680"/>
                  <a:gd name="T18" fmla="*/ 284 w 454"/>
                  <a:gd name="T19" fmla="*/ 0 h 680"/>
                  <a:gd name="T20" fmla="*/ 397 w 454"/>
                  <a:gd name="T21" fmla="*/ 0 h 680"/>
                  <a:gd name="T22" fmla="*/ 454 w 454"/>
                  <a:gd name="T23" fmla="*/ 57 h 680"/>
                  <a:gd name="T24" fmla="*/ 397 w 454"/>
                  <a:gd name="T25" fmla="*/ 57 h 680"/>
                  <a:gd name="T26" fmla="*/ 284 w 454"/>
                  <a:gd name="T27" fmla="*/ 113 h 680"/>
                  <a:gd name="T28" fmla="*/ 340 w 454"/>
                  <a:gd name="T29" fmla="*/ 170 h 680"/>
                  <a:gd name="T30" fmla="*/ 340 w 454"/>
                  <a:gd name="T31" fmla="*/ 227 h 680"/>
                  <a:gd name="T32" fmla="*/ 397 w 454"/>
                  <a:gd name="T33" fmla="*/ 227 h 680"/>
                  <a:gd name="T34" fmla="*/ 284 w 454"/>
                  <a:gd name="T35" fmla="*/ 454 h 680"/>
                  <a:gd name="T36" fmla="*/ 284 w 454"/>
                  <a:gd name="T37" fmla="*/ 510 h 680"/>
                  <a:gd name="T38" fmla="*/ 227 w 454"/>
                  <a:gd name="T39" fmla="*/ 624 h 680"/>
                  <a:gd name="T40" fmla="*/ 284 w 454"/>
                  <a:gd name="T4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4" h="680">
                    <a:moveTo>
                      <a:pt x="284" y="680"/>
                    </a:moveTo>
                    <a:lnTo>
                      <a:pt x="170" y="680"/>
                    </a:lnTo>
                    <a:lnTo>
                      <a:pt x="170" y="567"/>
                    </a:lnTo>
                    <a:lnTo>
                      <a:pt x="227" y="510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0" y="340"/>
                    </a:lnTo>
                    <a:lnTo>
                      <a:pt x="114" y="284"/>
                    </a:lnTo>
                    <a:lnTo>
                      <a:pt x="170" y="113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284" y="113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284" y="454"/>
                    </a:lnTo>
                    <a:lnTo>
                      <a:pt x="284" y="510"/>
                    </a:lnTo>
                    <a:lnTo>
                      <a:pt x="227" y="624"/>
                    </a:lnTo>
                    <a:lnTo>
                      <a:pt x="284" y="68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69" name="Freeform 37"/>
              <p:cNvSpPr>
                <a:spLocks/>
              </p:cNvSpPr>
              <p:nvPr/>
            </p:nvSpPr>
            <p:spPr bwMode="auto">
              <a:xfrm>
                <a:off x="6754" y="3704"/>
                <a:ext cx="567" cy="794"/>
              </a:xfrm>
              <a:custGeom>
                <a:avLst/>
                <a:gdLst>
                  <a:gd name="T0" fmla="*/ 283 w 567"/>
                  <a:gd name="T1" fmla="*/ 794 h 794"/>
                  <a:gd name="T2" fmla="*/ 170 w 567"/>
                  <a:gd name="T3" fmla="*/ 738 h 794"/>
                  <a:gd name="T4" fmla="*/ 226 w 567"/>
                  <a:gd name="T5" fmla="*/ 681 h 794"/>
                  <a:gd name="T6" fmla="*/ 113 w 567"/>
                  <a:gd name="T7" fmla="*/ 624 h 794"/>
                  <a:gd name="T8" fmla="*/ 226 w 567"/>
                  <a:gd name="T9" fmla="*/ 624 h 794"/>
                  <a:gd name="T10" fmla="*/ 226 w 567"/>
                  <a:gd name="T11" fmla="*/ 567 h 794"/>
                  <a:gd name="T12" fmla="*/ 170 w 567"/>
                  <a:gd name="T13" fmla="*/ 567 h 794"/>
                  <a:gd name="T14" fmla="*/ 170 w 567"/>
                  <a:gd name="T15" fmla="*/ 397 h 794"/>
                  <a:gd name="T16" fmla="*/ 56 w 567"/>
                  <a:gd name="T17" fmla="*/ 284 h 794"/>
                  <a:gd name="T18" fmla="*/ 56 w 567"/>
                  <a:gd name="T19" fmla="*/ 227 h 794"/>
                  <a:gd name="T20" fmla="*/ 113 w 567"/>
                  <a:gd name="T21" fmla="*/ 171 h 794"/>
                  <a:gd name="T22" fmla="*/ 0 w 567"/>
                  <a:gd name="T23" fmla="*/ 114 h 794"/>
                  <a:gd name="T24" fmla="*/ 0 w 567"/>
                  <a:gd name="T25" fmla="*/ 57 h 794"/>
                  <a:gd name="T26" fmla="*/ 113 w 567"/>
                  <a:gd name="T27" fmla="*/ 57 h 794"/>
                  <a:gd name="T28" fmla="*/ 170 w 567"/>
                  <a:gd name="T29" fmla="*/ 57 h 794"/>
                  <a:gd name="T30" fmla="*/ 113 w 567"/>
                  <a:gd name="T31" fmla="*/ 0 h 794"/>
                  <a:gd name="T32" fmla="*/ 283 w 567"/>
                  <a:gd name="T33" fmla="*/ 0 h 794"/>
                  <a:gd name="T34" fmla="*/ 283 w 567"/>
                  <a:gd name="T35" fmla="*/ 171 h 794"/>
                  <a:gd name="T36" fmla="*/ 226 w 567"/>
                  <a:gd name="T37" fmla="*/ 284 h 794"/>
                  <a:gd name="T38" fmla="*/ 283 w 567"/>
                  <a:gd name="T39" fmla="*/ 341 h 794"/>
                  <a:gd name="T40" fmla="*/ 397 w 567"/>
                  <a:gd name="T41" fmla="*/ 341 h 794"/>
                  <a:gd name="T42" fmla="*/ 453 w 567"/>
                  <a:gd name="T43" fmla="*/ 397 h 794"/>
                  <a:gd name="T44" fmla="*/ 510 w 567"/>
                  <a:gd name="T45" fmla="*/ 397 h 794"/>
                  <a:gd name="T46" fmla="*/ 567 w 567"/>
                  <a:gd name="T47" fmla="*/ 454 h 794"/>
                  <a:gd name="T48" fmla="*/ 453 w 567"/>
                  <a:gd name="T49" fmla="*/ 567 h 794"/>
                  <a:gd name="T50" fmla="*/ 397 w 567"/>
                  <a:gd name="T51" fmla="*/ 738 h 794"/>
                  <a:gd name="T52" fmla="*/ 283 w 567"/>
                  <a:gd name="T53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7" h="794">
                    <a:moveTo>
                      <a:pt x="283" y="794"/>
                    </a:moveTo>
                    <a:lnTo>
                      <a:pt x="170" y="738"/>
                    </a:lnTo>
                    <a:lnTo>
                      <a:pt x="226" y="681"/>
                    </a:lnTo>
                    <a:lnTo>
                      <a:pt x="113" y="624"/>
                    </a:lnTo>
                    <a:lnTo>
                      <a:pt x="226" y="624"/>
                    </a:lnTo>
                    <a:lnTo>
                      <a:pt x="226" y="567"/>
                    </a:lnTo>
                    <a:lnTo>
                      <a:pt x="170" y="567"/>
                    </a:lnTo>
                    <a:lnTo>
                      <a:pt x="170" y="397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113" y="171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13" y="0"/>
                    </a:lnTo>
                    <a:lnTo>
                      <a:pt x="283" y="0"/>
                    </a:lnTo>
                    <a:lnTo>
                      <a:pt x="283" y="171"/>
                    </a:lnTo>
                    <a:lnTo>
                      <a:pt x="226" y="284"/>
                    </a:lnTo>
                    <a:lnTo>
                      <a:pt x="283" y="341"/>
                    </a:lnTo>
                    <a:lnTo>
                      <a:pt x="397" y="341"/>
                    </a:lnTo>
                    <a:lnTo>
                      <a:pt x="453" y="397"/>
                    </a:lnTo>
                    <a:lnTo>
                      <a:pt x="510" y="397"/>
                    </a:lnTo>
                    <a:lnTo>
                      <a:pt x="567" y="454"/>
                    </a:lnTo>
                    <a:lnTo>
                      <a:pt x="453" y="567"/>
                    </a:lnTo>
                    <a:lnTo>
                      <a:pt x="397" y="738"/>
                    </a:lnTo>
                    <a:lnTo>
                      <a:pt x="283" y="79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70" name="Freeform 38"/>
              <p:cNvSpPr>
                <a:spLocks/>
              </p:cNvSpPr>
              <p:nvPr/>
            </p:nvSpPr>
            <p:spPr bwMode="auto">
              <a:xfrm>
                <a:off x="6640" y="4952"/>
                <a:ext cx="284" cy="340"/>
              </a:xfrm>
              <a:custGeom>
                <a:avLst/>
                <a:gdLst>
                  <a:gd name="T0" fmla="*/ 170 w 284"/>
                  <a:gd name="T1" fmla="*/ 340 h 340"/>
                  <a:gd name="T2" fmla="*/ 114 w 284"/>
                  <a:gd name="T3" fmla="*/ 170 h 340"/>
                  <a:gd name="T4" fmla="*/ 0 w 284"/>
                  <a:gd name="T5" fmla="*/ 0 h 340"/>
                  <a:gd name="T6" fmla="*/ 114 w 284"/>
                  <a:gd name="T7" fmla="*/ 0 h 340"/>
                  <a:gd name="T8" fmla="*/ 227 w 284"/>
                  <a:gd name="T9" fmla="*/ 170 h 340"/>
                  <a:gd name="T10" fmla="*/ 284 w 284"/>
                  <a:gd name="T11" fmla="*/ 340 h 340"/>
                  <a:gd name="T12" fmla="*/ 170 w 284"/>
                  <a:gd name="T13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4" h="340">
                    <a:moveTo>
                      <a:pt x="170" y="340"/>
                    </a:moveTo>
                    <a:lnTo>
                      <a:pt x="114" y="170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227" y="170"/>
                    </a:lnTo>
                    <a:lnTo>
                      <a:pt x="284" y="340"/>
                    </a:lnTo>
                    <a:lnTo>
                      <a:pt x="170" y="34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71" name="Freeform 39"/>
              <p:cNvSpPr>
                <a:spLocks/>
              </p:cNvSpPr>
              <p:nvPr/>
            </p:nvSpPr>
            <p:spPr bwMode="auto">
              <a:xfrm>
                <a:off x="6470" y="4555"/>
                <a:ext cx="681" cy="907"/>
              </a:xfrm>
              <a:custGeom>
                <a:avLst/>
                <a:gdLst>
                  <a:gd name="T0" fmla="*/ 170 w 681"/>
                  <a:gd name="T1" fmla="*/ 397 h 907"/>
                  <a:gd name="T2" fmla="*/ 227 w 681"/>
                  <a:gd name="T3" fmla="*/ 283 h 907"/>
                  <a:gd name="T4" fmla="*/ 57 w 681"/>
                  <a:gd name="T5" fmla="*/ 283 h 907"/>
                  <a:gd name="T6" fmla="*/ 0 w 681"/>
                  <a:gd name="T7" fmla="*/ 227 h 907"/>
                  <a:gd name="T8" fmla="*/ 57 w 681"/>
                  <a:gd name="T9" fmla="*/ 57 h 907"/>
                  <a:gd name="T10" fmla="*/ 170 w 681"/>
                  <a:gd name="T11" fmla="*/ 113 h 907"/>
                  <a:gd name="T12" fmla="*/ 170 w 681"/>
                  <a:gd name="T13" fmla="*/ 57 h 907"/>
                  <a:gd name="T14" fmla="*/ 227 w 681"/>
                  <a:gd name="T15" fmla="*/ 57 h 907"/>
                  <a:gd name="T16" fmla="*/ 284 w 681"/>
                  <a:gd name="T17" fmla="*/ 0 h 907"/>
                  <a:gd name="T18" fmla="*/ 397 w 681"/>
                  <a:gd name="T19" fmla="*/ 0 h 907"/>
                  <a:gd name="T20" fmla="*/ 454 w 681"/>
                  <a:gd name="T21" fmla="*/ 170 h 907"/>
                  <a:gd name="T22" fmla="*/ 510 w 681"/>
                  <a:gd name="T23" fmla="*/ 227 h 907"/>
                  <a:gd name="T24" fmla="*/ 340 w 681"/>
                  <a:gd name="T25" fmla="*/ 283 h 907"/>
                  <a:gd name="T26" fmla="*/ 340 w 681"/>
                  <a:gd name="T27" fmla="*/ 340 h 907"/>
                  <a:gd name="T28" fmla="*/ 454 w 681"/>
                  <a:gd name="T29" fmla="*/ 397 h 907"/>
                  <a:gd name="T30" fmla="*/ 510 w 681"/>
                  <a:gd name="T31" fmla="*/ 397 h 907"/>
                  <a:gd name="T32" fmla="*/ 567 w 681"/>
                  <a:gd name="T33" fmla="*/ 454 h 907"/>
                  <a:gd name="T34" fmla="*/ 624 w 681"/>
                  <a:gd name="T35" fmla="*/ 397 h 907"/>
                  <a:gd name="T36" fmla="*/ 681 w 681"/>
                  <a:gd name="T37" fmla="*/ 737 h 907"/>
                  <a:gd name="T38" fmla="*/ 624 w 681"/>
                  <a:gd name="T39" fmla="*/ 907 h 907"/>
                  <a:gd name="T40" fmla="*/ 624 w 681"/>
                  <a:gd name="T41" fmla="*/ 850 h 907"/>
                  <a:gd name="T42" fmla="*/ 567 w 681"/>
                  <a:gd name="T43" fmla="*/ 850 h 907"/>
                  <a:gd name="T44" fmla="*/ 567 w 681"/>
                  <a:gd name="T45" fmla="*/ 794 h 907"/>
                  <a:gd name="T46" fmla="*/ 510 w 681"/>
                  <a:gd name="T47" fmla="*/ 737 h 907"/>
                  <a:gd name="T48" fmla="*/ 454 w 681"/>
                  <a:gd name="T49" fmla="*/ 737 h 907"/>
                  <a:gd name="T50" fmla="*/ 397 w 681"/>
                  <a:gd name="T51" fmla="*/ 567 h 907"/>
                  <a:gd name="T52" fmla="*/ 284 w 681"/>
                  <a:gd name="T53" fmla="*/ 397 h 907"/>
                  <a:gd name="T54" fmla="*/ 170 w 681"/>
                  <a:gd name="T55" fmla="*/ 39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81" h="907">
                    <a:moveTo>
                      <a:pt x="170" y="397"/>
                    </a:moveTo>
                    <a:lnTo>
                      <a:pt x="227" y="283"/>
                    </a:lnTo>
                    <a:lnTo>
                      <a:pt x="57" y="283"/>
                    </a:lnTo>
                    <a:lnTo>
                      <a:pt x="0" y="227"/>
                    </a:lnTo>
                    <a:lnTo>
                      <a:pt x="57" y="57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454" y="170"/>
                    </a:lnTo>
                    <a:lnTo>
                      <a:pt x="510" y="227"/>
                    </a:lnTo>
                    <a:lnTo>
                      <a:pt x="340" y="283"/>
                    </a:lnTo>
                    <a:lnTo>
                      <a:pt x="340" y="340"/>
                    </a:lnTo>
                    <a:lnTo>
                      <a:pt x="454" y="397"/>
                    </a:lnTo>
                    <a:lnTo>
                      <a:pt x="510" y="397"/>
                    </a:lnTo>
                    <a:lnTo>
                      <a:pt x="567" y="454"/>
                    </a:lnTo>
                    <a:lnTo>
                      <a:pt x="624" y="397"/>
                    </a:lnTo>
                    <a:lnTo>
                      <a:pt x="681" y="737"/>
                    </a:lnTo>
                    <a:lnTo>
                      <a:pt x="624" y="907"/>
                    </a:lnTo>
                    <a:lnTo>
                      <a:pt x="624" y="850"/>
                    </a:lnTo>
                    <a:lnTo>
                      <a:pt x="567" y="850"/>
                    </a:lnTo>
                    <a:lnTo>
                      <a:pt x="567" y="794"/>
                    </a:lnTo>
                    <a:lnTo>
                      <a:pt x="510" y="737"/>
                    </a:lnTo>
                    <a:lnTo>
                      <a:pt x="454" y="737"/>
                    </a:lnTo>
                    <a:lnTo>
                      <a:pt x="397" y="567"/>
                    </a:lnTo>
                    <a:lnTo>
                      <a:pt x="284" y="397"/>
                    </a:lnTo>
                    <a:lnTo>
                      <a:pt x="170" y="39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72" name="Freeform 40"/>
              <p:cNvSpPr>
                <a:spLocks/>
              </p:cNvSpPr>
              <p:nvPr/>
            </p:nvSpPr>
            <p:spPr bwMode="auto">
              <a:xfrm>
                <a:off x="6697" y="3988"/>
                <a:ext cx="567" cy="1021"/>
              </a:xfrm>
              <a:custGeom>
                <a:avLst/>
                <a:gdLst>
                  <a:gd name="T0" fmla="*/ 113 w 567"/>
                  <a:gd name="T1" fmla="*/ 0 h 1021"/>
                  <a:gd name="T2" fmla="*/ 113 w 567"/>
                  <a:gd name="T3" fmla="*/ 113 h 1021"/>
                  <a:gd name="T4" fmla="*/ 170 w 567"/>
                  <a:gd name="T5" fmla="*/ 170 h 1021"/>
                  <a:gd name="T6" fmla="*/ 113 w 567"/>
                  <a:gd name="T7" fmla="*/ 283 h 1021"/>
                  <a:gd name="T8" fmla="*/ 57 w 567"/>
                  <a:gd name="T9" fmla="*/ 227 h 1021"/>
                  <a:gd name="T10" fmla="*/ 0 w 567"/>
                  <a:gd name="T11" fmla="*/ 283 h 1021"/>
                  <a:gd name="T12" fmla="*/ 0 w 567"/>
                  <a:gd name="T13" fmla="*/ 397 h 1021"/>
                  <a:gd name="T14" fmla="*/ 57 w 567"/>
                  <a:gd name="T15" fmla="*/ 567 h 1021"/>
                  <a:gd name="T16" fmla="*/ 170 w 567"/>
                  <a:gd name="T17" fmla="*/ 567 h 1021"/>
                  <a:gd name="T18" fmla="*/ 227 w 567"/>
                  <a:gd name="T19" fmla="*/ 737 h 1021"/>
                  <a:gd name="T20" fmla="*/ 283 w 567"/>
                  <a:gd name="T21" fmla="*/ 794 h 1021"/>
                  <a:gd name="T22" fmla="*/ 113 w 567"/>
                  <a:gd name="T23" fmla="*/ 850 h 1021"/>
                  <a:gd name="T24" fmla="*/ 113 w 567"/>
                  <a:gd name="T25" fmla="*/ 907 h 1021"/>
                  <a:gd name="T26" fmla="*/ 227 w 567"/>
                  <a:gd name="T27" fmla="*/ 964 h 1021"/>
                  <a:gd name="T28" fmla="*/ 283 w 567"/>
                  <a:gd name="T29" fmla="*/ 964 h 1021"/>
                  <a:gd name="T30" fmla="*/ 340 w 567"/>
                  <a:gd name="T31" fmla="*/ 1021 h 1021"/>
                  <a:gd name="T32" fmla="*/ 397 w 567"/>
                  <a:gd name="T33" fmla="*/ 964 h 1021"/>
                  <a:gd name="T34" fmla="*/ 397 w 567"/>
                  <a:gd name="T35" fmla="*/ 907 h 1021"/>
                  <a:gd name="T36" fmla="*/ 454 w 567"/>
                  <a:gd name="T37" fmla="*/ 907 h 1021"/>
                  <a:gd name="T38" fmla="*/ 397 w 567"/>
                  <a:gd name="T39" fmla="*/ 794 h 1021"/>
                  <a:gd name="T40" fmla="*/ 454 w 567"/>
                  <a:gd name="T41" fmla="*/ 794 h 1021"/>
                  <a:gd name="T42" fmla="*/ 510 w 567"/>
                  <a:gd name="T43" fmla="*/ 850 h 1021"/>
                  <a:gd name="T44" fmla="*/ 510 w 567"/>
                  <a:gd name="T45" fmla="*/ 737 h 1021"/>
                  <a:gd name="T46" fmla="*/ 567 w 567"/>
                  <a:gd name="T47" fmla="*/ 680 h 1021"/>
                  <a:gd name="T48" fmla="*/ 510 w 567"/>
                  <a:gd name="T49" fmla="*/ 624 h 1021"/>
                  <a:gd name="T50" fmla="*/ 510 w 567"/>
                  <a:gd name="T51" fmla="*/ 680 h 1021"/>
                  <a:gd name="T52" fmla="*/ 340 w 567"/>
                  <a:gd name="T53" fmla="*/ 510 h 1021"/>
                  <a:gd name="T54" fmla="*/ 227 w 567"/>
                  <a:gd name="T55" fmla="*/ 454 h 1021"/>
                  <a:gd name="T56" fmla="*/ 283 w 567"/>
                  <a:gd name="T57" fmla="*/ 397 h 1021"/>
                  <a:gd name="T58" fmla="*/ 170 w 567"/>
                  <a:gd name="T59" fmla="*/ 340 h 1021"/>
                  <a:gd name="T60" fmla="*/ 283 w 567"/>
                  <a:gd name="T61" fmla="*/ 340 h 1021"/>
                  <a:gd name="T62" fmla="*/ 283 w 567"/>
                  <a:gd name="T63" fmla="*/ 283 h 1021"/>
                  <a:gd name="T64" fmla="*/ 227 w 567"/>
                  <a:gd name="T65" fmla="*/ 283 h 1021"/>
                  <a:gd name="T66" fmla="*/ 227 w 567"/>
                  <a:gd name="T67" fmla="*/ 113 h 1021"/>
                  <a:gd name="T68" fmla="*/ 113 w 567"/>
                  <a:gd name="T69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67" h="1021">
                    <a:moveTo>
                      <a:pt x="113" y="0"/>
                    </a:moveTo>
                    <a:lnTo>
                      <a:pt x="113" y="113"/>
                    </a:lnTo>
                    <a:lnTo>
                      <a:pt x="170" y="170"/>
                    </a:lnTo>
                    <a:lnTo>
                      <a:pt x="113" y="283"/>
                    </a:lnTo>
                    <a:lnTo>
                      <a:pt x="57" y="227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57" y="567"/>
                    </a:lnTo>
                    <a:lnTo>
                      <a:pt x="170" y="567"/>
                    </a:lnTo>
                    <a:lnTo>
                      <a:pt x="227" y="737"/>
                    </a:lnTo>
                    <a:lnTo>
                      <a:pt x="283" y="794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227" y="964"/>
                    </a:lnTo>
                    <a:lnTo>
                      <a:pt x="283" y="964"/>
                    </a:lnTo>
                    <a:lnTo>
                      <a:pt x="340" y="1021"/>
                    </a:lnTo>
                    <a:lnTo>
                      <a:pt x="397" y="964"/>
                    </a:lnTo>
                    <a:lnTo>
                      <a:pt x="397" y="907"/>
                    </a:lnTo>
                    <a:lnTo>
                      <a:pt x="454" y="907"/>
                    </a:lnTo>
                    <a:lnTo>
                      <a:pt x="397" y="794"/>
                    </a:lnTo>
                    <a:lnTo>
                      <a:pt x="454" y="794"/>
                    </a:lnTo>
                    <a:lnTo>
                      <a:pt x="510" y="850"/>
                    </a:lnTo>
                    <a:lnTo>
                      <a:pt x="510" y="737"/>
                    </a:lnTo>
                    <a:lnTo>
                      <a:pt x="567" y="680"/>
                    </a:lnTo>
                    <a:lnTo>
                      <a:pt x="510" y="624"/>
                    </a:lnTo>
                    <a:lnTo>
                      <a:pt x="510" y="680"/>
                    </a:lnTo>
                    <a:lnTo>
                      <a:pt x="340" y="510"/>
                    </a:lnTo>
                    <a:lnTo>
                      <a:pt x="227" y="454"/>
                    </a:lnTo>
                    <a:lnTo>
                      <a:pt x="283" y="397"/>
                    </a:lnTo>
                    <a:lnTo>
                      <a:pt x="170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227" y="283"/>
                    </a:lnTo>
                    <a:lnTo>
                      <a:pt x="227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73" name="Freeform 41"/>
              <p:cNvSpPr>
                <a:spLocks/>
              </p:cNvSpPr>
              <p:nvPr/>
            </p:nvSpPr>
            <p:spPr bwMode="auto">
              <a:xfrm>
                <a:off x="5903" y="3648"/>
                <a:ext cx="964" cy="850"/>
              </a:xfrm>
              <a:custGeom>
                <a:avLst/>
                <a:gdLst>
                  <a:gd name="T0" fmla="*/ 851 w 964"/>
                  <a:gd name="T1" fmla="*/ 113 h 850"/>
                  <a:gd name="T2" fmla="*/ 681 w 964"/>
                  <a:gd name="T3" fmla="*/ 113 h 850"/>
                  <a:gd name="T4" fmla="*/ 681 w 964"/>
                  <a:gd name="T5" fmla="*/ 56 h 850"/>
                  <a:gd name="T6" fmla="*/ 624 w 964"/>
                  <a:gd name="T7" fmla="*/ 0 h 850"/>
                  <a:gd name="T8" fmla="*/ 567 w 964"/>
                  <a:gd name="T9" fmla="*/ 0 h 850"/>
                  <a:gd name="T10" fmla="*/ 454 w 964"/>
                  <a:gd name="T11" fmla="*/ 56 h 850"/>
                  <a:gd name="T12" fmla="*/ 340 w 964"/>
                  <a:gd name="T13" fmla="*/ 170 h 850"/>
                  <a:gd name="T14" fmla="*/ 284 w 964"/>
                  <a:gd name="T15" fmla="*/ 227 h 850"/>
                  <a:gd name="T16" fmla="*/ 227 w 964"/>
                  <a:gd name="T17" fmla="*/ 227 h 850"/>
                  <a:gd name="T18" fmla="*/ 170 w 964"/>
                  <a:gd name="T19" fmla="*/ 340 h 850"/>
                  <a:gd name="T20" fmla="*/ 170 w 964"/>
                  <a:gd name="T21" fmla="*/ 397 h 850"/>
                  <a:gd name="T22" fmla="*/ 57 w 964"/>
                  <a:gd name="T23" fmla="*/ 340 h 850"/>
                  <a:gd name="T24" fmla="*/ 0 w 964"/>
                  <a:gd name="T25" fmla="*/ 397 h 850"/>
                  <a:gd name="T26" fmla="*/ 57 w 964"/>
                  <a:gd name="T27" fmla="*/ 453 h 850"/>
                  <a:gd name="T28" fmla="*/ 114 w 964"/>
                  <a:gd name="T29" fmla="*/ 567 h 850"/>
                  <a:gd name="T30" fmla="*/ 227 w 964"/>
                  <a:gd name="T31" fmla="*/ 453 h 850"/>
                  <a:gd name="T32" fmla="*/ 340 w 964"/>
                  <a:gd name="T33" fmla="*/ 737 h 850"/>
                  <a:gd name="T34" fmla="*/ 397 w 964"/>
                  <a:gd name="T35" fmla="*/ 737 h 850"/>
                  <a:gd name="T36" fmla="*/ 510 w 964"/>
                  <a:gd name="T37" fmla="*/ 850 h 850"/>
                  <a:gd name="T38" fmla="*/ 567 w 964"/>
                  <a:gd name="T39" fmla="*/ 794 h 850"/>
                  <a:gd name="T40" fmla="*/ 737 w 964"/>
                  <a:gd name="T41" fmla="*/ 794 h 850"/>
                  <a:gd name="T42" fmla="*/ 737 w 964"/>
                  <a:gd name="T43" fmla="*/ 737 h 850"/>
                  <a:gd name="T44" fmla="*/ 794 w 964"/>
                  <a:gd name="T45" fmla="*/ 737 h 850"/>
                  <a:gd name="T46" fmla="*/ 794 w 964"/>
                  <a:gd name="T47" fmla="*/ 623 h 850"/>
                  <a:gd name="T48" fmla="*/ 851 w 964"/>
                  <a:gd name="T49" fmla="*/ 567 h 850"/>
                  <a:gd name="T50" fmla="*/ 907 w 964"/>
                  <a:gd name="T51" fmla="*/ 623 h 850"/>
                  <a:gd name="T52" fmla="*/ 964 w 964"/>
                  <a:gd name="T53" fmla="*/ 510 h 850"/>
                  <a:gd name="T54" fmla="*/ 907 w 964"/>
                  <a:gd name="T55" fmla="*/ 453 h 850"/>
                  <a:gd name="T56" fmla="*/ 907 w 964"/>
                  <a:gd name="T57" fmla="*/ 340 h 850"/>
                  <a:gd name="T58" fmla="*/ 907 w 964"/>
                  <a:gd name="T59" fmla="*/ 283 h 850"/>
                  <a:gd name="T60" fmla="*/ 964 w 964"/>
                  <a:gd name="T61" fmla="*/ 227 h 850"/>
                  <a:gd name="T62" fmla="*/ 851 w 964"/>
                  <a:gd name="T63" fmla="*/ 170 h 850"/>
                  <a:gd name="T64" fmla="*/ 851 w 964"/>
                  <a:gd name="T65" fmla="*/ 113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64" h="850">
                    <a:moveTo>
                      <a:pt x="851" y="113"/>
                    </a:moveTo>
                    <a:lnTo>
                      <a:pt x="681" y="113"/>
                    </a:lnTo>
                    <a:lnTo>
                      <a:pt x="681" y="56"/>
                    </a:lnTo>
                    <a:lnTo>
                      <a:pt x="624" y="0"/>
                    </a:lnTo>
                    <a:lnTo>
                      <a:pt x="567" y="0"/>
                    </a:lnTo>
                    <a:lnTo>
                      <a:pt x="454" y="56"/>
                    </a:lnTo>
                    <a:lnTo>
                      <a:pt x="340" y="170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57" y="340"/>
                    </a:lnTo>
                    <a:lnTo>
                      <a:pt x="0" y="397"/>
                    </a:lnTo>
                    <a:lnTo>
                      <a:pt x="57" y="453"/>
                    </a:lnTo>
                    <a:lnTo>
                      <a:pt x="114" y="567"/>
                    </a:lnTo>
                    <a:lnTo>
                      <a:pt x="227" y="453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510" y="850"/>
                    </a:lnTo>
                    <a:lnTo>
                      <a:pt x="567" y="794"/>
                    </a:lnTo>
                    <a:lnTo>
                      <a:pt x="737" y="794"/>
                    </a:lnTo>
                    <a:lnTo>
                      <a:pt x="737" y="737"/>
                    </a:lnTo>
                    <a:lnTo>
                      <a:pt x="794" y="737"/>
                    </a:lnTo>
                    <a:lnTo>
                      <a:pt x="794" y="623"/>
                    </a:lnTo>
                    <a:lnTo>
                      <a:pt x="851" y="567"/>
                    </a:lnTo>
                    <a:lnTo>
                      <a:pt x="907" y="623"/>
                    </a:lnTo>
                    <a:lnTo>
                      <a:pt x="964" y="510"/>
                    </a:lnTo>
                    <a:lnTo>
                      <a:pt x="907" y="453"/>
                    </a:lnTo>
                    <a:lnTo>
                      <a:pt x="907" y="340"/>
                    </a:lnTo>
                    <a:lnTo>
                      <a:pt x="907" y="283"/>
                    </a:lnTo>
                    <a:lnTo>
                      <a:pt x="964" y="227"/>
                    </a:lnTo>
                    <a:lnTo>
                      <a:pt x="851" y="170"/>
                    </a:lnTo>
                    <a:lnTo>
                      <a:pt x="851" y="11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74" name="Freeform 42"/>
              <p:cNvSpPr>
                <a:spLocks/>
              </p:cNvSpPr>
              <p:nvPr/>
            </p:nvSpPr>
            <p:spPr bwMode="auto">
              <a:xfrm>
                <a:off x="4996" y="4952"/>
                <a:ext cx="397" cy="340"/>
              </a:xfrm>
              <a:custGeom>
                <a:avLst/>
                <a:gdLst>
                  <a:gd name="T0" fmla="*/ 340 w 397"/>
                  <a:gd name="T1" fmla="*/ 113 h 340"/>
                  <a:gd name="T2" fmla="*/ 397 w 397"/>
                  <a:gd name="T3" fmla="*/ 170 h 340"/>
                  <a:gd name="T4" fmla="*/ 340 w 397"/>
                  <a:gd name="T5" fmla="*/ 227 h 340"/>
                  <a:gd name="T6" fmla="*/ 170 w 397"/>
                  <a:gd name="T7" fmla="*/ 283 h 340"/>
                  <a:gd name="T8" fmla="*/ 170 w 397"/>
                  <a:gd name="T9" fmla="*/ 340 h 340"/>
                  <a:gd name="T10" fmla="*/ 113 w 397"/>
                  <a:gd name="T11" fmla="*/ 283 h 340"/>
                  <a:gd name="T12" fmla="*/ 57 w 397"/>
                  <a:gd name="T13" fmla="*/ 227 h 340"/>
                  <a:gd name="T14" fmla="*/ 0 w 397"/>
                  <a:gd name="T15" fmla="*/ 113 h 340"/>
                  <a:gd name="T16" fmla="*/ 57 w 397"/>
                  <a:gd name="T17" fmla="*/ 113 h 340"/>
                  <a:gd name="T18" fmla="*/ 57 w 397"/>
                  <a:gd name="T19" fmla="*/ 0 h 340"/>
                  <a:gd name="T20" fmla="*/ 227 w 397"/>
                  <a:gd name="T21" fmla="*/ 57 h 340"/>
                  <a:gd name="T22" fmla="*/ 227 w 397"/>
                  <a:gd name="T23" fmla="*/ 0 h 340"/>
                  <a:gd name="T24" fmla="*/ 340 w 397"/>
                  <a:gd name="T25" fmla="*/ 57 h 340"/>
                  <a:gd name="T26" fmla="*/ 340 w 397"/>
                  <a:gd name="T27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7" h="340">
                    <a:moveTo>
                      <a:pt x="340" y="113"/>
                    </a:moveTo>
                    <a:lnTo>
                      <a:pt x="397" y="170"/>
                    </a:lnTo>
                    <a:lnTo>
                      <a:pt x="340" y="227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113" y="283"/>
                    </a:lnTo>
                    <a:lnTo>
                      <a:pt x="57" y="22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40" y="57"/>
                    </a:lnTo>
                    <a:lnTo>
                      <a:pt x="340" y="11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75" name="Freeform 43"/>
              <p:cNvSpPr>
                <a:spLocks/>
              </p:cNvSpPr>
              <p:nvPr/>
            </p:nvSpPr>
            <p:spPr bwMode="auto">
              <a:xfrm>
                <a:off x="5223" y="4101"/>
                <a:ext cx="1020" cy="964"/>
              </a:xfrm>
              <a:custGeom>
                <a:avLst/>
                <a:gdLst>
                  <a:gd name="T0" fmla="*/ 0 w 1020"/>
                  <a:gd name="T1" fmla="*/ 851 h 964"/>
                  <a:gd name="T2" fmla="*/ 0 w 1020"/>
                  <a:gd name="T3" fmla="*/ 681 h 964"/>
                  <a:gd name="T4" fmla="*/ 56 w 1020"/>
                  <a:gd name="T5" fmla="*/ 737 h 964"/>
                  <a:gd name="T6" fmla="*/ 227 w 1020"/>
                  <a:gd name="T7" fmla="*/ 624 h 964"/>
                  <a:gd name="T8" fmla="*/ 283 w 1020"/>
                  <a:gd name="T9" fmla="*/ 624 h 964"/>
                  <a:gd name="T10" fmla="*/ 340 w 1020"/>
                  <a:gd name="T11" fmla="*/ 567 h 964"/>
                  <a:gd name="T12" fmla="*/ 283 w 1020"/>
                  <a:gd name="T13" fmla="*/ 511 h 964"/>
                  <a:gd name="T14" fmla="*/ 340 w 1020"/>
                  <a:gd name="T15" fmla="*/ 454 h 964"/>
                  <a:gd name="T16" fmla="*/ 397 w 1020"/>
                  <a:gd name="T17" fmla="*/ 511 h 964"/>
                  <a:gd name="T18" fmla="*/ 567 w 1020"/>
                  <a:gd name="T19" fmla="*/ 341 h 964"/>
                  <a:gd name="T20" fmla="*/ 680 w 1020"/>
                  <a:gd name="T21" fmla="*/ 284 h 964"/>
                  <a:gd name="T22" fmla="*/ 794 w 1020"/>
                  <a:gd name="T23" fmla="*/ 114 h 964"/>
                  <a:gd name="T24" fmla="*/ 907 w 1020"/>
                  <a:gd name="T25" fmla="*/ 0 h 964"/>
                  <a:gd name="T26" fmla="*/ 1020 w 1020"/>
                  <a:gd name="T27" fmla="*/ 284 h 964"/>
                  <a:gd name="T28" fmla="*/ 964 w 1020"/>
                  <a:gd name="T29" fmla="*/ 341 h 964"/>
                  <a:gd name="T30" fmla="*/ 964 w 1020"/>
                  <a:gd name="T31" fmla="*/ 511 h 964"/>
                  <a:gd name="T32" fmla="*/ 907 w 1020"/>
                  <a:gd name="T33" fmla="*/ 567 h 964"/>
                  <a:gd name="T34" fmla="*/ 850 w 1020"/>
                  <a:gd name="T35" fmla="*/ 567 h 964"/>
                  <a:gd name="T36" fmla="*/ 794 w 1020"/>
                  <a:gd name="T37" fmla="*/ 511 h 964"/>
                  <a:gd name="T38" fmla="*/ 737 w 1020"/>
                  <a:gd name="T39" fmla="*/ 511 h 964"/>
                  <a:gd name="T40" fmla="*/ 737 w 1020"/>
                  <a:gd name="T41" fmla="*/ 567 h 964"/>
                  <a:gd name="T42" fmla="*/ 623 w 1020"/>
                  <a:gd name="T43" fmla="*/ 681 h 964"/>
                  <a:gd name="T44" fmla="*/ 680 w 1020"/>
                  <a:gd name="T45" fmla="*/ 794 h 964"/>
                  <a:gd name="T46" fmla="*/ 680 w 1020"/>
                  <a:gd name="T47" fmla="*/ 851 h 964"/>
                  <a:gd name="T48" fmla="*/ 567 w 1020"/>
                  <a:gd name="T49" fmla="*/ 964 h 964"/>
                  <a:gd name="T50" fmla="*/ 510 w 1020"/>
                  <a:gd name="T51" fmla="*/ 908 h 964"/>
                  <a:gd name="T52" fmla="*/ 397 w 1020"/>
                  <a:gd name="T53" fmla="*/ 964 h 964"/>
                  <a:gd name="T54" fmla="*/ 283 w 1020"/>
                  <a:gd name="T55" fmla="*/ 908 h 964"/>
                  <a:gd name="T56" fmla="*/ 170 w 1020"/>
                  <a:gd name="T57" fmla="*/ 908 h 964"/>
                  <a:gd name="T58" fmla="*/ 113 w 1020"/>
                  <a:gd name="T59" fmla="*/ 964 h 964"/>
                  <a:gd name="T60" fmla="*/ 113 w 1020"/>
                  <a:gd name="T61" fmla="*/ 908 h 964"/>
                  <a:gd name="T62" fmla="*/ 0 w 1020"/>
                  <a:gd name="T63" fmla="*/ 851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20" h="964">
                    <a:moveTo>
                      <a:pt x="0" y="851"/>
                    </a:moveTo>
                    <a:lnTo>
                      <a:pt x="0" y="681"/>
                    </a:lnTo>
                    <a:lnTo>
                      <a:pt x="56" y="737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340" y="567"/>
                    </a:lnTo>
                    <a:lnTo>
                      <a:pt x="283" y="511"/>
                    </a:lnTo>
                    <a:lnTo>
                      <a:pt x="340" y="454"/>
                    </a:lnTo>
                    <a:lnTo>
                      <a:pt x="397" y="511"/>
                    </a:lnTo>
                    <a:lnTo>
                      <a:pt x="567" y="341"/>
                    </a:lnTo>
                    <a:lnTo>
                      <a:pt x="680" y="284"/>
                    </a:lnTo>
                    <a:lnTo>
                      <a:pt x="794" y="114"/>
                    </a:lnTo>
                    <a:lnTo>
                      <a:pt x="907" y="0"/>
                    </a:lnTo>
                    <a:lnTo>
                      <a:pt x="1020" y="284"/>
                    </a:lnTo>
                    <a:lnTo>
                      <a:pt x="964" y="341"/>
                    </a:lnTo>
                    <a:lnTo>
                      <a:pt x="964" y="511"/>
                    </a:lnTo>
                    <a:lnTo>
                      <a:pt x="907" y="567"/>
                    </a:lnTo>
                    <a:lnTo>
                      <a:pt x="850" y="567"/>
                    </a:lnTo>
                    <a:lnTo>
                      <a:pt x="794" y="511"/>
                    </a:lnTo>
                    <a:lnTo>
                      <a:pt x="737" y="511"/>
                    </a:lnTo>
                    <a:lnTo>
                      <a:pt x="737" y="567"/>
                    </a:lnTo>
                    <a:lnTo>
                      <a:pt x="623" y="681"/>
                    </a:lnTo>
                    <a:lnTo>
                      <a:pt x="680" y="794"/>
                    </a:lnTo>
                    <a:lnTo>
                      <a:pt x="680" y="851"/>
                    </a:lnTo>
                    <a:lnTo>
                      <a:pt x="567" y="964"/>
                    </a:lnTo>
                    <a:lnTo>
                      <a:pt x="510" y="908"/>
                    </a:lnTo>
                    <a:lnTo>
                      <a:pt x="397" y="964"/>
                    </a:lnTo>
                    <a:lnTo>
                      <a:pt x="283" y="908"/>
                    </a:lnTo>
                    <a:lnTo>
                      <a:pt x="170" y="908"/>
                    </a:lnTo>
                    <a:lnTo>
                      <a:pt x="113" y="964"/>
                    </a:lnTo>
                    <a:lnTo>
                      <a:pt x="113" y="908"/>
                    </a:lnTo>
                    <a:lnTo>
                      <a:pt x="0" y="85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76" name="Freeform 44"/>
              <p:cNvSpPr>
                <a:spLocks/>
              </p:cNvSpPr>
              <p:nvPr/>
            </p:nvSpPr>
            <p:spPr bwMode="auto">
              <a:xfrm>
                <a:off x="5109" y="3761"/>
                <a:ext cx="908" cy="851"/>
              </a:xfrm>
              <a:custGeom>
                <a:avLst/>
                <a:gdLst>
                  <a:gd name="T0" fmla="*/ 794 w 908"/>
                  <a:gd name="T1" fmla="*/ 284 h 851"/>
                  <a:gd name="T2" fmla="*/ 851 w 908"/>
                  <a:gd name="T3" fmla="*/ 340 h 851"/>
                  <a:gd name="T4" fmla="*/ 908 w 908"/>
                  <a:gd name="T5" fmla="*/ 454 h 851"/>
                  <a:gd name="T6" fmla="*/ 794 w 908"/>
                  <a:gd name="T7" fmla="*/ 624 h 851"/>
                  <a:gd name="T8" fmla="*/ 681 w 908"/>
                  <a:gd name="T9" fmla="*/ 681 h 851"/>
                  <a:gd name="T10" fmla="*/ 511 w 908"/>
                  <a:gd name="T11" fmla="*/ 851 h 851"/>
                  <a:gd name="T12" fmla="*/ 511 w 908"/>
                  <a:gd name="T13" fmla="*/ 681 h 851"/>
                  <a:gd name="T14" fmla="*/ 454 w 908"/>
                  <a:gd name="T15" fmla="*/ 624 h 851"/>
                  <a:gd name="T16" fmla="*/ 454 w 908"/>
                  <a:gd name="T17" fmla="*/ 567 h 851"/>
                  <a:gd name="T18" fmla="*/ 284 w 908"/>
                  <a:gd name="T19" fmla="*/ 624 h 851"/>
                  <a:gd name="T20" fmla="*/ 227 w 908"/>
                  <a:gd name="T21" fmla="*/ 681 h 851"/>
                  <a:gd name="T22" fmla="*/ 114 w 908"/>
                  <a:gd name="T23" fmla="*/ 681 h 851"/>
                  <a:gd name="T24" fmla="*/ 170 w 908"/>
                  <a:gd name="T25" fmla="*/ 624 h 851"/>
                  <a:gd name="T26" fmla="*/ 170 w 908"/>
                  <a:gd name="T27" fmla="*/ 567 h 851"/>
                  <a:gd name="T28" fmla="*/ 57 w 908"/>
                  <a:gd name="T29" fmla="*/ 510 h 851"/>
                  <a:gd name="T30" fmla="*/ 0 w 908"/>
                  <a:gd name="T31" fmla="*/ 567 h 851"/>
                  <a:gd name="T32" fmla="*/ 0 w 908"/>
                  <a:gd name="T33" fmla="*/ 397 h 851"/>
                  <a:gd name="T34" fmla="*/ 114 w 908"/>
                  <a:gd name="T35" fmla="*/ 454 h 851"/>
                  <a:gd name="T36" fmla="*/ 114 w 908"/>
                  <a:gd name="T37" fmla="*/ 284 h 851"/>
                  <a:gd name="T38" fmla="*/ 341 w 908"/>
                  <a:gd name="T39" fmla="*/ 284 h 851"/>
                  <a:gd name="T40" fmla="*/ 454 w 908"/>
                  <a:gd name="T41" fmla="*/ 227 h 851"/>
                  <a:gd name="T42" fmla="*/ 567 w 908"/>
                  <a:gd name="T43" fmla="*/ 227 h 851"/>
                  <a:gd name="T44" fmla="*/ 624 w 908"/>
                  <a:gd name="T45" fmla="*/ 170 h 851"/>
                  <a:gd name="T46" fmla="*/ 624 w 908"/>
                  <a:gd name="T47" fmla="*/ 114 h 851"/>
                  <a:gd name="T48" fmla="*/ 624 w 908"/>
                  <a:gd name="T49" fmla="*/ 57 h 851"/>
                  <a:gd name="T50" fmla="*/ 681 w 908"/>
                  <a:gd name="T51" fmla="*/ 0 h 851"/>
                  <a:gd name="T52" fmla="*/ 737 w 908"/>
                  <a:gd name="T53" fmla="*/ 114 h 851"/>
                  <a:gd name="T54" fmla="*/ 794 w 908"/>
                  <a:gd name="T55" fmla="*/ 114 h 851"/>
                  <a:gd name="T56" fmla="*/ 794 w 908"/>
                  <a:gd name="T57" fmla="*/ 28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08" h="851">
                    <a:moveTo>
                      <a:pt x="794" y="284"/>
                    </a:moveTo>
                    <a:lnTo>
                      <a:pt x="851" y="340"/>
                    </a:lnTo>
                    <a:lnTo>
                      <a:pt x="908" y="454"/>
                    </a:lnTo>
                    <a:lnTo>
                      <a:pt x="794" y="624"/>
                    </a:lnTo>
                    <a:lnTo>
                      <a:pt x="681" y="681"/>
                    </a:lnTo>
                    <a:lnTo>
                      <a:pt x="511" y="851"/>
                    </a:lnTo>
                    <a:lnTo>
                      <a:pt x="511" y="681"/>
                    </a:lnTo>
                    <a:lnTo>
                      <a:pt x="454" y="624"/>
                    </a:lnTo>
                    <a:lnTo>
                      <a:pt x="454" y="567"/>
                    </a:lnTo>
                    <a:lnTo>
                      <a:pt x="284" y="624"/>
                    </a:lnTo>
                    <a:lnTo>
                      <a:pt x="227" y="681"/>
                    </a:lnTo>
                    <a:lnTo>
                      <a:pt x="114" y="681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57" y="510"/>
                    </a:lnTo>
                    <a:lnTo>
                      <a:pt x="0" y="567"/>
                    </a:lnTo>
                    <a:lnTo>
                      <a:pt x="0" y="397"/>
                    </a:lnTo>
                    <a:lnTo>
                      <a:pt x="114" y="454"/>
                    </a:lnTo>
                    <a:lnTo>
                      <a:pt x="114" y="284"/>
                    </a:lnTo>
                    <a:lnTo>
                      <a:pt x="341" y="284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624" y="170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681" y="0"/>
                    </a:lnTo>
                    <a:lnTo>
                      <a:pt x="737" y="114"/>
                    </a:lnTo>
                    <a:lnTo>
                      <a:pt x="794" y="114"/>
                    </a:lnTo>
                    <a:lnTo>
                      <a:pt x="794" y="28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77" name="Freeform 45"/>
              <p:cNvSpPr>
                <a:spLocks/>
              </p:cNvSpPr>
              <p:nvPr/>
            </p:nvSpPr>
            <p:spPr bwMode="auto">
              <a:xfrm>
                <a:off x="4996" y="4271"/>
                <a:ext cx="624" cy="567"/>
              </a:xfrm>
              <a:custGeom>
                <a:avLst/>
                <a:gdLst>
                  <a:gd name="T0" fmla="*/ 113 w 624"/>
                  <a:gd name="T1" fmla="*/ 57 h 567"/>
                  <a:gd name="T2" fmla="*/ 170 w 624"/>
                  <a:gd name="T3" fmla="*/ 0 h 567"/>
                  <a:gd name="T4" fmla="*/ 283 w 624"/>
                  <a:gd name="T5" fmla="*/ 57 h 567"/>
                  <a:gd name="T6" fmla="*/ 283 w 624"/>
                  <a:gd name="T7" fmla="*/ 114 h 567"/>
                  <a:gd name="T8" fmla="*/ 227 w 624"/>
                  <a:gd name="T9" fmla="*/ 171 h 567"/>
                  <a:gd name="T10" fmla="*/ 340 w 624"/>
                  <a:gd name="T11" fmla="*/ 171 h 567"/>
                  <a:gd name="T12" fmla="*/ 397 w 624"/>
                  <a:gd name="T13" fmla="*/ 114 h 567"/>
                  <a:gd name="T14" fmla="*/ 567 w 624"/>
                  <a:gd name="T15" fmla="*/ 57 h 567"/>
                  <a:gd name="T16" fmla="*/ 567 w 624"/>
                  <a:gd name="T17" fmla="*/ 114 h 567"/>
                  <a:gd name="T18" fmla="*/ 624 w 624"/>
                  <a:gd name="T19" fmla="*/ 171 h 567"/>
                  <a:gd name="T20" fmla="*/ 624 w 624"/>
                  <a:gd name="T21" fmla="*/ 341 h 567"/>
                  <a:gd name="T22" fmla="*/ 567 w 624"/>
                  <a:gd name="T23" fmla="*/ 284 h 567"/>
                  <a:gd name="T24" fmla="*/ 510 w 624"/>
                  <a:gd name="T25" fmla="*/ 341 h 567"/>
                  <a:gd name="T26" fmla="*/ 567 w 624"/>
                  <a:gd name="T27" fmla="*/ 397 h 567"/>
                  <a:gd name="T28" fmla="*/ 510 w 624"/>
                  <a:gd name="T29" fmla="*/ 454 h 567"/>
                  <a:gd name="T30" fmla="*/ 454 w 624"/>
                  <a:gd name="T31" fmla="*/ 454 h 567"/>
                  <a:gd name="T32" fmla="*/ 283 w 624"/>
                  <a:gd name="T33" fmla="*/ 567 h 567"/>
                  <a:gd name="T34" fmla="*/ 227 w 624"/>
                  <a:gd name="T35" fmla="*/ 511 h 567"/>
                  <a:gd name="T36" fmla="*/ 113 w 624"/>
                  <a:gd name="T37" fmla="*/ 454 h 567"/>
                  <a:gd name="T38" fmla="*/ 0 w 624"/>
                  <a:gd name="T39" fmla="*/ 397 h 567"/>
                  <a:gd name="T40" fmla="*/ 57 w 624"/>
                  <a:gd name="T41" fmla="*/ 341 h 567"/>
                  <a:gd name="T42" fmla="*/ 57 w 624"/>
                  <a:gd name="T43" fmla="*/ 284 h 567"/>
                  <a:gd name="T44" fmla="*/ 113 w 624"/>
                  <a:gd name="T45" fmla="*/ 171 h 567"/>
                  <a:gd name="T46" fmla="*/ 113 w 624"/>
                  <a:gd name="T47" fmla="*/ 114 h 567"/>
                  <a:gd name="T48" fmla="*/ 113 w 624"/>
                  <a:gd name="T49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4" h="567">
                    <a:moveTo>
                      <a:pt x="113" y="57"/>
                    </a:moveTo>
                    <a:lnTo>
                      <a:pt x="170" y="0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227" y="171"/>
                    </a:lnTo>
                    <a:lnTo>
                      <a:pt x="340" y="171"/>
                    </a:lnTo>
                    <a:lnTo>
                      <a:pt x="397" y="114"/>
                    </a:lnTo>
                    <a:lnTo>
                      <a:pt x="567" y="57"/>
                    </a:lnTo>
                    <a:lnTo>
                      <a:pt x="567" y="114"/>
                    </a:lnTo>
                    <a:lnTo>
                      <a:pt x="624" y="171"/>
                    </a:lnTo>
                    <a:lnTo>
                      <a:pt x="624" y="341"/>
                    </a:lnTo>
                    <a:lnTo>
                      <a:pt x="567" y="284"/>
                    </a:lnTo>
                    <a:lnTo>
                      <a:pt x="510" y="341"/>
                    </a:lnTo>
                    <a:lnTo>
                      <a:pt x="567" y="397"/>
                    </a:lnTo>
                    <a:lnTo>
                      <a:pt x="510" y="454"/>
                    </a:lnTo>
                    <a:lnTo>
                      <a:pt x="454" y="454"/>
                    </a:lnTo>
                    <a:lnTo>
                      <a:pt x="283" y="567"/>
                    </a:lnTo>
                    <a:lnTo>
                      <a:pt x="227" y="511"/>
                    </a:lnTo>
                    <a:lnTo>
                      <a:pt x="113" y="454"/>
                    </a:lnTo>
                    <a:lnTo>
                      <a:pt x="0" y="397"/>
                    </a:lnTo>
                    <a:lnTo>
                      <a:pt x="57" y="341"/>
                    </a:lnTo>
                    <a:lnTo>
                      <a:pt x="57" y="284"/>
                    </a:lnTo>
                    <a:lnTo>
                      <a:pt x="113" y="171"/>
                    </a:lnTo>
                    <a:lnTo>
                      <a:pt x="113" y="114"/>
                    </a:lnTo>
                    <a:lnTo>
                      <a:pt x="113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78" name="Freeform 46"/>
              <p:cNvSpPr>
                <a:spLocks/>
              </p:cNvSpPr>
              <p:nvPr/>
            </p:nvSpPr>
            <p:spPr bwMode="auto">
              <a:xfrm>
                <a:off x="4542" y="4498"/>
                <a:ext cx="681" cy="851"/>
              </a:xfrm>
              <a:custGeom>
                <a:avLst/>
                <a:gdLst>
                  <a:gd name="T0" fmla="*/ 454 w 681"/>
                  <a:gd name="T1" fmla="*/ 170 h 851"/>
                  <a:gd name="T2" fmla="*/ 397 w 681"/>
                  <a:gd name="T3" fmla="*/ 114 h 851"/>
                  <a:gd name="T4" fmla="*/ 284 w 681"/>
                  <a:gd name="T5" fmla="*/ 57 h 851"/>
                  <a:gd name="T6" fmla="*/ 170 w 681"/>
                  <a:gd name="T7" fmla="*/ 114 h 851"/>
                  <a:gd name="T8" fmla="*/ 170 w 681"/>
                  <a:gd name="T9" fmla="*/ 0 h 851"/>
                  <a:gd name="T10" fmla="*/ 114 w 681"/>
                  <a:gd name="T11" fmla="*/ 57 h 851"/>
                  <a:gd name="T12" fmla="*/ 170 w 681"/>
                  <a:gd name="T13" fmla="*/ 170 h 851"/>
                  <a:gd name="T14" fmla="*/ 0 w 681"/>
                  <a:gd name="T15" fmla="*/ 170 h 851"/>
                  <a:gd name="T16" fmla="*/ 0 w 681"/>
                  <a:gd name="T17" fmla="*/ 227 h 851"/>
                  <a:gd name="T18" fmla="*/ 57 w 681"/>
                  <a:gd name="T19" fmla="*/ 284 h 851"/>
                  <a:gd name="T20" fmla="*/ 114 w 681"/>
                  <a:gd name="T21" fmla="*/ 284 h 851"/>
                  <a:gd name="T22" fmla="*/ 227 w 681"/>
                  <a:gd name="T23" fmla="*/ 454 h 851"/>
                  <a:gd name="T24" fmla="*/ 170 w 681"/>
                  <a:gd name="T25" fmla="*/ 511 h 851"/>
                  <a:gd name="T26" fmla="*/ 170 w 681"/>
                  <a:gd name="T27" fmla="*/ 681 h 851"/>
                  <a:gd name="T28" fmla="*/ 170 w 681"/>
                  <a:gd name="T29" fmla="*/ 794 h 851"/>
                  <a:gd name="T30" fmla="*/ 227 w 681"/>
                  <a:gd name="T31" fmla="*/ 851 h 851"/>
                  <a:gd name="T32" fmla="*/ 341 w 681"/>
                  <a:gd name="T33" fmla="*/ 794 h 851"/>
                  <a:gd name="T34" fmla="*/ 397 w 681"/>
                  <a:gd name="T35" fmla="*/ 737 h 851"/>
                  <a:gd name="T36" fmla="*/ 567 w 681"/>
                  <a:gd name="T37" fmla="*/ 737 h 851"/>
                  <a:gd name="T38" fmla="*/ 511 w 681"/>
                  <a:gd name="T39" fmla="*/ 681 h 851"/>
                  <a:gd name="T40" fmla="*/ 454 w 681"/>
                  <a:gd name="T41" fmla="*/ 567 h 851"/>
                  <a:gd name="T42" fmla="*/ 511 w 681"/>
                  <a:gd name="T43" fmla="*/ 567 h 851"/>
                  <a:gd name="T44" fmla="*/ 511 w 681"/>
                  <a:gd name="T45" fmla="*/ 454 h 851"/>
                  <a:gd name="T46" fmla="*/ 681 w 681"/>
                  <a:gd name="T47" fmla="*/ 511 h 851"/>
                  <a:gd name="T48" fmla="*/ 681 w 681"/>
                  <a:gd name="T49" fmla="*/ 454 h 851"/>
                  <a:gd name="T50" fmla="*/ 681 w 681"/>
                  <a:gd name="T51" fmla="*/ 284 h 851"/>
                  <a:gd name="T52" fmla="*/ 454 w 681"/>
                  <a:gd name="T53" fmla="*/ 17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1" h="851">
                    <a:moveTo>
                      <a:pt x="454" y="170"/>
                    </a:moveTo>
                    <a:lnTo>
                      <a:pt x="397" y="114"/>
                    </a:lnTo>
                    <a:lnTo>
                      <a:pt x="284" y="57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114" y="57"/>
                    </a:lnTo>
                    <a:lnTo>
                      <a:pt x="170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227" y="454"/>
                    </a:lnTo>
                    <a:lnTo>
                      <a:pt x="170" y="511"/>
                    </a:lnTo>
                    <a:lnTo>
                      <a:pt x="170" y="681"/>
                    </a:lnTo>
                    <a:lnTo>
                      <a:pt x="170" y="794"/>
                    </a:lnTo>
                    <a:lnTo>
                      <a:pt x="227" y="851"/>
                    </a:lnTo>
                    <a:lnTo>
                      <a:pt x="341" y="794"/>
                    </a:lnTo>
                    <a:lnTo>
                      <a:pt x="397" y="737"/>
                    </a:lnTo>
                    <a:lnTo>
                      <a:pt x="567" y="737"/>
                    </a:lnTo>
                    <a:lnTo>
                      <a:pt x="511" y="681"/>
                    </a:lnTo>
                    <a:lnTo>
                      <a:pt x="454" y="567"/>
                    </a:lnTo>
                    <a:lnTo>
                      <a:pt x="511" y="567"/>
                    </a:lnTo>
                    <a:lnTo>
                      <a:pt x="511" y="454"/>
                    </a:lnTo>
                    <a:lnTo>
                      <a:pt x="681" y="511"/>
                    </a:lnTo>
                    <a:lnTo>
                      <a:pt x="681" y="454"/>
                    </a:lnTo>
                    <a:lnTo>
                      <a:pt x="681" y="284"/>
                    </a:lnTo>
                    <a:lnTo>
                      <a:pt x="454" y="17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79" name="Freeform 47"/>
              <p:cNvSpPr>
                <a:spLocks/>
              </p:cNvSpPr>
              <p:nvPr/>
            </p:nvSpPr>
            <p:spPr bwMode="auto">
              <a:xfrm>
                <a:off x="5053" y="3421"/>
                <a:ext cx="907" cy="624"/>
              </a:xfrm>
              <a:custGeom>
                <a:avLst/>
                <a:gdLst>
                  <a:gd name="T0" fmla="*/ 170 w 907"/>
                  <a:gd name="T1" fmla="*/ 624 h 624"/>
                  <a:gd name="T2" fmla="*/ 0 w 907"/>
                  <a:gd name="T3" fmla="*/ 567 h 624"/>
                  <a:gd name="T4" fmla="*/ 0 w 907"/>
                  <a:gd name="T5" fmla="*/ 510 h 624"/>
                  <a:gd name="T6" fmla="*/ 113 w 907"/>
                  <a:gd name="T7" fmla="*/ 510 h 624"/>
                  <a:gd name="T8" fmla="*/ 170 w 907"/>
                  <a:gd name="T9" fmla="*/ 340 h 624"/>
                  <a:gd name="T10" fmla="*/ 226 w 907"/>
                  <a:gd name="T11" fmla="*/ 227 h 624"/>
                  <a:gd name="T12" fmla="*/ 283 w 907"/>
                  <a:gd name="T13" fmla="*/ 283 h 624"/>
                  <a:gd name="T14" fmla="*/ 340 w 907"/>
                  <a:gd name="T15" fmla="*/ 170 h 624"/>
                  <a:gd name="T16" fmla="*/ 283 w 907"/>
                  <a:gd name="T17" fmla="*/ 113 h 624"/>
                  <a:gd name="T18" fmla="*/ 397 w 907"/>
                  <a:gd name="T19" fmla="*/ 57 h 624"/>
                  <a:gd name="T20" fmla="*/ 567 w 907"/>
                  <a:gd name="T21" fmla="*/ 0 h 624"/>
                  <a:gd name="T22" fmla="*/ 623 w 907"/>
                  <a:gd name="T23" fmla="*/ 113 h 624"/>
                  <a:gd name="T24" fmla="*/ 737 w 907"/>
                  <a:gd name="T25" fmla="*/ 113 h 624"/>
                  <a:gd name="T26" fmla="*/ 737 w 907"/>
                  <a:gd name="T27" fmla="*/ 170 h 624"/>
                  <a:gd name="T28" fmla="*/ 850 w 907"/>
                  <a:gd name="T29" fmla="*/ 113 h 624"/>
                  <a:gd name="T30" fmla="*/ 907 w 907"/>
                  <a:gd name="T31" fmla="*/ 170 h 624"/>
                  <a:gd name="T32" fmla="*/ 737 w 907"/>
                  <a:gd name="T33" fmla="*/ 283 h 624"/>
                  <a:gd name="T34" fmla="*/ 737 w 907"/>
                  <a:gd name="T35" fmla="*/ 340 h 624"/>
                  <a:gd name="T36" fmla="*/ 680 w 907"/>
                  <a:gd name="T37" fmla="*/ 397 h 624"/>
                  <a:gd name="T38" fmla="*/ 680 w 907"/>
                  <a:gd name="T39" fmla="*/ 510 h 624"/>
                  <a:gd name="T40" fmla="*/ 623 w 907"/>
                  <a:gd name="T41" fmla="*/ 567 h 624"/>
                  <a:gd name="T42" fmla="*/ 510 w 907"/>
                  <a:gd name="T43" fmla="*/ 567 h 624"/>
                  <a:gd name="T44" fmla="*/ 397 w 907"/>
                  <a:gd name="T45" fmla="*/ 624 h 624"/>
                  <a:gd name="T46" fmla="*/ 170 w 907"/>
                  <a:gd name="T4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07" h="624">
                    <a:moveTo>
                      <a:pt x="170" y="624"/>
                    </a:moveTo>
                    <a:lnTo>
                      <a:pt x="0" y="567"/>
                    </a:lnTo>
                    <a:lnTo>
                      <a:pt x="0" y="510"/>
                    </a:lnTo>
                    <a:lnTo>
                      <a:pt x="113" y="510"/>
                    </a:lnTo>
                    <a:lnTo>
                      <a:pt x="170" y="340"/>
                    </a:lnTo>
                    <a:lnTo>
                      <a:pt x="226" y="227"/>
                    </a:lnTo>
                    <a:lnTo>
                      <a:pt x="283" y="283"/>
                    </a:lnTo>
                    <a:lnTo>
                      <a:pt x="340" y="170"/>
                    </a:lnTo>
                    <a:lnTo>
                      <a:pt x="283" y="113"/>
                    </a:lnTo>
                    <a:lnTo>
                      <a:pt x="397" y="57"/>
                    </a:lnTo>
                    <a:lnTo>
                      <a:pt x="567" y="0"/>
                    </a:lnTo>
                    <a:lnTo>
                      <a:pt x="623" y="113"/>
                    </a:lnTo>
                    <a:lnTo>
                      <a:pt x="737" y="113"/>
                    </a:lnTo>
                    <a:lnTo>
                      <a:pt x="737" y="170"/>
                    </a:lnTo>
                    <a:lnTo>
                      <a:pt x="850" y="113"/>
                    </a:lnTo>
                    <a:lnTo>
                      <a:pt x="907" y="170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680" y="397"/>
                    </a:lnTo>
                    <a:lnTo>
                      <a:pt x="680" y="510"/>
                    </a:lnTo>
                    <a:lnTo>
                      <a:pt x="623" y="567"/>
                    </a:lnTo>
                    <a:lnTo>
                      <a:pt x="510" y="567"/>
                    </a:lnTo>
                    <a:lnTo>
                      <a:pt x="397" y="624"/>
                    </a:lnTo>
                    <a:lnTo>
                      <a:pt x="170" y="62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80" name="Freeform 48"/>
              <p:cNvSpPr>
                <a:spLocks/>
              </p:cNvSpPr>
              <p:nvPr/>
            </p:nvSpPr>
            <p:spPr bwMode="auto">
              <a:xfrm>
                <a:off x="5790" y="2911"/>
                <a:ext cx="1474" cy="1134"/>
              </a:xfrm>
              <a:custGeom>
                <a:avLst/>
                <a:gdLst>
                  <a:gd name="T0" fmla="*/ 113 w 1474"/>
                  <a:gd name="T1" fmla="*/ 623 h 1134"/>
                  <a:gd name="T2" fmla="*/ 170 w 1474"/>
                  <a:gd name="T3" fmla="*/ 567 h 1134"/>
                  <a:gd name="T4" fmla="*/ 283 w 1474"/>
                  <a:gd name="T5" fmla="*/ 680 h 1134"/>
                  <a:gd name="T6" fmla="*/ 283 w 1474"/>
                  <a:gd name="T7" fmla="*/ 510 h 1134"/>
                  <a:gd name="T8" fmla="*/ 170 w 1474"/>
                  <a:gd name="T9" fmla="*/ 340 h 1134"/>
                  <a:gd name="T10" fmla="*/ 227 w 1474"/>
                  <a:gd name="T11" fmla="*/ 283 h 1134"/>
                  <a:gd name="T12" fmla="*/ 623 w 1474"/>
                  <a:gd name="T13" fmla="*/ 226 h 1134"/>
                  <a:gd name="T14" fmla="*/ 680 w 1474"/>
                  <a:gd name="T15" fmla="*/ 113 h 1134"/>
                  <a:gd name="T16" fmla="*/ 680 w 1474"/>
                  <a:gd name="T17" fmla="*/ 56 h 1134"/>
                  <a:gd name="T18" fmla="*/ 737 w 1474"/>
                  <a:gd name="T19" fmla="*/ 0 h 1134"/>
                  <a:gd name="T20" fmla="*/ 964 w 1474"/>
                  <a:gd name="T21" fmla="*/ 0 h 1134"/>
                  <a:gd name="T22" fmla="*/ 964 w 1474"/>
                  <a:gd name="T23" fmla="*/ 113 h 1134"/>
                  <a:gd name="T24" fmla="*/ 907 w 1474"/>
                  <a:gd name="T25" fmla="*/ 170 h 1134"/>
                  <a:gd name="T26" fmla="*/ 1020 w 1474"/>
                  <a:gd name="T27" fmla="*/ 170 h 1134"/>
                  <a:gd name="T28" fmla="*/ 1134 w 1474"/>
                  <a:gd name="T29" fmla="*/ 113 h 1134"/>
                  <a:gd name="T30" fmla="*/ 1190 w 1474"/>
                  <a:gd name="T31" fmla="*/ 170 h 1134"/>
                  <a:gd name="T32" fmla="*/ 1247 w 1474"/>
                  <a:gd name="T33" fmla="*/ 226 h 1134"/>
                  <a:gd name="T34" fmla="*/ 1361 w 1474"/>
                  <a:gd name="T35" fmla="*/ 226 h 1134"/>
                  <a:gd name="T36" fmla="*/ 1361 w 1474"/>
                  <a:gd name="T37" fmla="*/ 283 h 1134"/>
                  <a:gd name="T38" fmla="*/ 1417 w 1474"/>
                  <a:gd name="T39" fmla="*/ 340 h 1134"/>
                  <a:gd name="T40" fmla="*/ 1361 w 1474"/>
                  <a:gd name="T41" fmla="*/ 397 h 1134"/>
                  <a:gd name="T42" fmla="*/ 1474 w 1474"/>
                  <a:gd name="T43" fmla="*/ 453 h 1134"/>
                  <a:gd name="T44" fmla="*/ 1417 w 1474"/>
                  <a:gd name="T45" fmla="*/ 510 h 1134"/>
                  <a:gd name="T46" fmla="*/ 1304 w 1474"/>
                  <a:gd name="T47" fmla="*/ 623 h 1134"/>
                  <a:gd name="T48" fmla="*/ 1304 w 1474"/>
                  <a:gd name="T49" fmla="*/ 680 h 1134"/>
                  <a:gd name="T50" fmla="*/ 1190 w 1474"/>
                  <a:gd name="T51" fmla="*/ 623 h 1134"/>
                  <a:gd name="T52" fmla="*/ 1134 w 1474"/>
                  <a:gd name="T53" fmla="*/ 737 h 1134"/>
                  <a:gd name="T54" fmla="*/ 1247 w 1474"/>
                  <a:gd name="T55" fmla="*/ 793 h 1134"/>
                  <a:gd name="T56" fmla="*/ 1077 w 1474"/>
                  <a:gd name="T57" fmla="*/ 793 h 1134"/>
                  <a:gd name="T58" fmla="*/ 1134 w 1474"/>
                  <a:gd name="T59" fmla="*/ 850 h 1134"/>
                  <a:gd name="T60" fmla="*/ 964 w 1474"/>
                  <a:gd name="T61" fmla="*/ 850 h 1134"/>
                  <a:gd name="T62" fmla="*/ 794 w 1474"/>
                  <a:gd name="T63" fmla="*/ 850 h 1134"/>
                  <a:gd name="T64" fmla="*/ 794 w 1474"/>
                  <a:gd name="T65" fmla="*/ 793 h 1134"/>
                  <a:gd name="T66" fmla="*/ 737 w 1474"/>
                  <a:gd name="T67" fmla="*/ 737 h 1134"/>
                  <a:gd name="T68" fmla="*/ 680 w 1474"/>
                  <a:gd name="T69" fmla="*/ 737 h 1134"/>
                  <a:gd name="T70" fmla="*/ 567 w 1474"/>
                  <a:gd name="T71" fmla="*/ 793 h 1134"/>
                  <a:gd name="T72" fmla="*/ 397 w 1474"/>
                  <a:gd name="T73" fmla="*/ 964 h 1134"/>
                  <a:gd name="T74" fmla="*/ 340 w 1474"/>
                  <a:gd name="T75" fmla="*/ 964 h 1134"/>
                  <a:gd name="T76" fmla="*/ 283 w 1474"/>
                  <a:gd name="T77" fmla="*/ 1077 h 1134"/>
                  <a:gd name="T78" fmla="*/ 283 w 1474"/>
                  <a:gd name="T79" fmla="*/ 1134 h 1134"/>
                  <a:gd name="T80" fmla="*/ 170 w 1474"/>
                  <a:gd name="T81" fmla="*/ 1077 h 1134"/>
                  <a:gd name="T82" fmla="*/ 113 w 1474"/>
                  <a:gd name="T83" fmla="*/ 1134 h 1134"/>
                  <a:gd name="T84" fmla="*/ 113 w 1474"/>
                  <a:gd name="T85" fmla="*/ 964 h 1134"/>
                  <a:gd name="T86" fmla="*/ 56 w 1474"/>
                  <a:gd name="T87" fmla="*/ 964 h 1134"/>
                  <a:gd name="T88" fmla="*/ 0 w 1474"/>
                  <a:gd name="T89" fmla="*/ 850 h 1134"/>
                  <a:gd name="T90" fmla="*/ 0 w 1474"/>
                  <a:gd name="T91" fmla="*/ 793 h 1134"/>
                  <a:gd name="T92" fmla="*/ 170 w 1474"/>
                  <a:gd name="T93" fmla="*/ 680 h 1134"/>
                  <a:gd name="T94" fmla="*/ 113 w 1474"/>
                  <a:gd name="T95" fmla="*/ 623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74" h="1134">
                    <a:moveTo>
                      <a:pt x="113" y="623"/>
                    </a:moveTo>
                    <a:lnTo>
                      <a:pt x="170" y="567"/>
                    </a:lnTo>
                    <a:lnTo>
                      <a:pt x="283" y="680"/>
                    </a:lnTo>
                    <a:lnTo>
                      <a:pt x="283" y="510"/>
                    </a:lnTo>
                    <a:lnTo>
                      <a:pt x="170" y="340"/>
                    </a:lnTo>
                    <a:lnTo>
                      <a:pt x="227" y="283"/>
                    </a:lnTo>
                    <a:lnTo>
                      <a:pt x="623" y="226"/>
                    </a:lnTo>
                    <a:lnTo>
                      <a:pt x="680" y="113"/>
                    </a:lnTo>
                    <a:lnTo>
                      <a:pt x="680" y="56"/>
                    </a:lnTo>
                    <a:lnTo>
                      <a:pt x="737" y="0"/>
                    </a:lnTo>
                    <a:lnTo>
                      <a:pt x="964" y="0"/>
                    </a:lnTo>
                    <a:lnTo>
                      <a:pt x="964" y="113"/>
                    </a:lnTo>
                    <a:lnTo>
                      <a:pt x="907" y="170"/>
                    </a:lnTo>
                    <a:lnTo>
                      <a:pt x="1020" y="170"/>
                    </a:lnTo>
                    <a:lnTo>
                      <a:pt x="1134" y="113"/>
                    </a:lnTo>
                    <a:lnTo>
                      <a:pt x="1190" y="170"/>
                    </a:lnTo>
                    <a:lnTo>
                      <a:pt x="1247" y="226"/>
                    </a:lnTo>
                    <a:lnTo>
                      <a:pt x="1361" y="226"/>
                    </a:lnTo>
                    <a:lnTo>
                      <a:pt x="1361" y="283"/>
                    </a:lnTo>
                    <a:lnTo>
                      <a:pt x="1417" y="340"/>
                    </a:lnTo>
                    <a:lnTo>
                      <a:pt x="1361" y="397"/>
                    </a:lnTo>
                    <a:lnTo>
                      <a:pt x="1474" y="453"/>
                    </a:lnTo>
                    <a:lnTo>
                      <a:pt x="1417" y="510"/>
                    </a:lnTo>
                    <a:lnTo>
                      <a:pt x="1304" y="623"/>
                    </a:lnTo>
                    <a:lnTo>
                      <a:pt x="1304" y="680"/>
                    </a:lnTo>
                    <a:lnTo>
                      <a:pt x="1190" y="623"/>
                    </a:lnTo>
                    <a:lnTo>
                      <a:pt x="1134" y="737"/>
                    </a:lnTo>
                    <a:lnTo>
                      <a:pt x="1247" y="793"/>
                    </a:lnTo>
                    <a:lnTo>
                      <a:pt x="1077" y="793"/>
                    </a:lnTo>
                    <a:lnTo>
                      <a:pt x="1134" y="850"/>
                    </a:lnTo>
                    <a:lnTo>
                      <a:pt x="964" y="850"/>
                    </a:lnTo>
                    <a:lnTo>
                      <a:pt x="794" y="850"/>
                    </a:lnTo>
                    <a:lnTo>
                      <a:pt x="794" y="793"/>
                    </a:lnTo>
                    <a:lnTo>
                      <a:pt x="737" y="737"/>
                    </a:lnTo>
                    <a:lnTo>
                      <a:pt x="680" y="737"/>
                    </a:lnTo>
                    <a:lnTo>
                      <a:pt x="567" y="793"/>
                    </a:lnTo>
                    <a:lnTo>
                      <a:pt x="397" y="964"/>
                    </a:lnTo>
                    <a:lnTo>
                      <a:pt x="340" y="964"/>
                    </a:lnTo>
                    <a:lnTo>
                      <a:pt x="283" y="1077"/>
                    </a:lnTo>
                    <a:lnTo>
                      <a:pt x="283" y="1134"/>
                    </a:lnTo>
                    <a:lnTo>
                      <a:pt x="170" y="1077"/>
                    </a:lnTo>
                    <a:lnTo>
                      <a:pt x="113" y="1134"/>
                    </a:lnTo>
                    <a:lnTo>
                      <a:pt x="113" y="964"/>
                    </a:lnTo>
                    <a:lnTo>
                      <a:pt x="56" y="964"/>
                    </a:lnTo>
                    <a:lnTo>
                      <a:pt x="0" y="850"/>
                    </a:lnTo>
                    <a:lnTo>
                      <a:pt x="0" y="793"/>
                    </a:lnTo>
                    <a:lnTo>
                      <a:pt x="170" y="680"/>
                    </a:lnTo>
                    <a:lnTo>
                      <a:pt x="113" y="62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81" name="Freeform 49"/>
              <p:cNvSpPr>
                <a:spLocks/>
              </p:cNvSpPr>
              <p:nvPr/>
            </p:nvSpPr>
            <p:spPr bwMode="auto">
              <a:xfrm>
                <a:off x="5109" y="2230"/>
                <a:ext cx="1361" cy="1361"/>
              </a:xfrm>
              <a:custGeom>
                <a:avLst/>
                <a:gdLst>
                  <a:gd name="T0" fmla="*/ 511 w 1361"/>
                  <a:gd name="T1" fmla="*/ 1191 h 1361"/>
                  <a:gd name="T2" fmla="*/ 341 w 1361"/>
                  <a:gd name="T3" fmla="*/ 1248 h 1361"/>
                  <a:gd name="T4" fmla="*/ 284 w 1361"/>
                  <a:gd name="T5" fmla="*/ 1191 h 1361"/>
                  <a:gd name="T6" fmla="*/ 170 w 1361"/>
                  <a:gd name="T7" fmla="*/ 1248 h 1361"/>
                  <a:gd name="T8" fmla="*/ 170 w 1361"/>
                  <a:gd name="T9" fmla="*/ 1078 h 1361"/>
                  <a:gd name="T10" fmla="*/ 114 w 1361"/>
                  <a:gd name="T11" fmla="*/ 1021 h 1361"/>
                  <a:gd name="T12" fmla="*/ 170 w 1361"/>
                  <a:gd name="T13" fmla="*/ 851 h 1361"/>
                  <a:gd name="T14" fmla="*/ 227 w 1361"/>
                  <a:gd name="T15" fmla="*/ 794 h 1361"/>
                  <a:gd name="T16" fmla="*/ 170 w 1361"/>
                  <a:gd name="T17" fmla="*/ 794 h 1361"/>
                  <a:gd name="T18" fmla="*/ 170 w 1361"/>
                  <a:gd name="T19" fmla="*/ 681 h 1361"/>
                  <a:gd name="T20" fmla="*/ 227 w 1361"/>
                  <a:gd name="T21" fmla="*/ 624 h 1361"/>
                  <a:gd name="T22" fmla="*/ 170 w 1361"/>
                  <a:gd name="T23" fmla="*/ 567 h 1361"/>
                  <a:gd name="T24" fmla="*/ 227 w 1361"/>
                  <a:gd name="T25" fmla="*/ 510 h 1361"/>
                  <a:gd name="T26" fmla="*/ 114 w 1361"/>
                  <a:gd name="T27" fmla="*/ 454 h 1361"/>
                  <a:gd name="T28" fmla="*/ 57 w 1361"/>
                  <a:gd name="T29" fmla="*/ 454 h 1361"/>
                  <a:gd name="T30" fmla="*/ 0 w 1361"/>
                  <a:gd name="T31" fmla="*/ 397 h 1361"/>
                  <a:gd name="T32" fmla="*/ 57 w 1361"/>
                  <a:gd name="T33" fmla="*/ 340 h 1361"/>
                  <a:gd name="T34" fmla="*/ 0 w 1361"/>
                  <a:gd name="T35" fmla="*/ 284 h 1361"/>
                  <a:gd name="T36" fmla="*/ 170 w 1361"/>
                  <a:gd name="T37" fmla="*/ 0 h 1361"/>
                  <a:gd name="T38" fmla="*/ 454 w 1361"/>
                  <a:gd name="T39" fmla="*/ 114 h 1361"/>
                  <a:gd name="T40" fmla="*/ 454 w 1361"/>
                  <a:gd name="T41" fmla="*/ 170 h 1361"/>
                  <a:gd name="T42" fmla="*/ 567 w 1361"/>
                  <a:gd name="T43" fmla="*/ 227 h 1361"/>
                  <a:gd name="T44" fmla="*/ 624 w 1361"/>
                  <a:gd name="T45" fmla="*/ 227 h 1361"/>
                  <a:gd name="T46" fmla="*/ 681 w 1361"/>
                  <a:gd name="T47" fmla="*/ 340 h 1361"/>
                  <a:gd name="T48" fmla="*/ 851 w 1361"/>
                  <a:gd name="T49" fmla="*/ 227 h 1361"/>
                  <a:gd name="T50" fmla="*/ 1078 w 1361"/>
                  <a:gd name="T51" fmla="*/ 227 h 1361"/>
                  <a:gd name="T52" fmla="*/ 1134 w 1361"/>
                  <a:gd name="T53" fmla="*/ 340 h 1361"/>
                  <a:gd name="T54" fmla="*/ 1078 w 1361"/>
                  <a:gd name="T55" fmla="*/ 397 h 1361"/>
                  <a:gd name="T56" fmla="*/ 1134 w 1361"/>
                  <a:gd name="T57" fmla="*/ 454 h 1361"/>
                  <a:gd name="T58" fmla="*/ 1191 w 1361"/>
                  <a:gd name="T59" fmla="*/ 454 h 1361"/>
                  <a:gd name="T60" fmla="*/ 1248 w 1361"/>
                  <a:gd name="T61" fmla="*/ 567 h 1361"/>
                  <a:gd name="T62" fmla="*/ 1191 w 1361"/>
                  <a:gd name="T63" fmla="*/ 624 h 1361"/>
                  <a:gd name="T64" fmla="*/ 1191 w 1361"/>
                  <a:gd name="T65" fmla="*/ 681 h 1361"/>
                  <a:gd name="T66" fmla="*/ 1248 w 1361"/>
                  <a:gd name="T67" fmla="*/ 681 h 1361"/>
                  <a:gd name="T68" fmla="*/ 1304 w 1361"/>
                  <a:gd name="T69" fmla="*/ 737 h 1361"/>
                  <a:gd name="T70" fmla="*/ 1361 w 1361"/>
                  <a:gd name="T71" fmla="*/ 737 h 1361"/>
                  <a:gd name="T72" fmla="*/ 1361 w 1361"/>
                  <a:gd name="T73" fmla="*/ 794 h 1361"/>
                  <a:gd name="T74" fmla="*/ 1304 w 1361"/>
                  <a:gd name="T75" fmla="*/ 907 h 1361"/>
                  <a:gd name="T76" fmla="*/ 908 w 1361"/>
                  <a:gd name="T77" fmla="*/ 964 h 1361"/>
                  <a:gd name="T78" fmla="*/ 851 w 1361"/>
                  <a:gd name="T79" fmla="*/ 1021 h 1361"/>
                  <a:gd name="T80" fmla="*/ 964 w 1361"/>
                  <a:gd name="T81" fmla="*/ 1191 h 1361"/>
                  <a:gd name="T82" fmla="*/ 964 w 1361"/>
                  <a:gd name="T83" fmla="*/ 1361 h 1361"/>
                  <a:gd name="T84" fmla="*/ 851 w 1361"/>
                  <a:gd name="T85" fmla="*/ 1248 h 1361"/>
                  <a:gd name="T86" fmla="*/ 794 w 1361"/>
                  <a:gd name="T87" fmla="*/ 1304 h 1361"/>
                  <a:gd name="T88" fmla="*/ 681 w 1361"/>
                  <a:gd name="T89" fmla="*/ 1361 h 1361"/>
                  <a:gd name="T90" fmla="*/ 681 w 1361"/>
                  <a:gd name="T91" fmla="*/ 1304 h 1361"/>
                  <a:gd name="T92" fmla="*/ 567 w 1361"/>
                  <a:gd name="T93" fmla="*/ 1304 h 1361"/>
                  <a:gd name="T94" fmla="*/ 511 w 1361"/>
                  <a:gd name="T95" fmla="*/ 119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61" h="1361">
                    <a:moveTo>
                      <a:pt x="511" y="1191"/>
                    </a:moveTo>
                    <a:lnTo>
                      <a:pt x="341" y="1248"/>
                    </a:lnTo>
                    <a:lnTo>
                      <a:pt x="284" y="1191"/>
                    </a:lnTo>
                    <a:lnTo>
                      <a:pt x="170" y="1248"/>
                    </a:lnTo>
                    <a:lnTo>
                      <a:pt x="170" y="1078"/>
                    </a:lnTo>
                    <a:lnTo>
                      <a:pt x="114" y="1021"/>
                    </a:lnTo>
                    <a:lnTo>
                      <a:pt x="170" y="851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681"/>
                    </a:lnTo>
                    <a:lnTo>
                      <a:pt x="227" y="624"/>
                    </a:lnTo>
                    <a:lnTo>
                      <a:pt x="170" y="567"/>
                    </a:lnTo>
                    <a:lnTo>
                      <a:pt x="227" y="510"/>
                    </a:lnTo>
                    <a:lnTo>
                      <a:pt x="114" y="454"/>
                    </a:lnTo>
                    <a:lnTo>
                      <a:pt x="57" y="454"/>
                    </a:lnTo>
                    <a:lnTo>
                      <a:pt x="0" y="397"/>
                    </a:lnTo>
                    <a:lnTo>
                      <a:pt x="57" y="340"/>
                    </a:lnTo>
                    <a:lnTo>
                      <a:pt x="0" y="284"/>
                    </a:lnTo>
                    <a:lnTo>
                      <a:pt x="170" y="0"/>
                    </a:lnTo>
                    <a:lnTo>
                      <a:pt x="454" y="114"/>
                    </a:lnTo>
                    <a:lnTo>
                      <a:pt x="454" y="170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81" y="340"/>
                    </a:lnTo>
                    <a:lnTo>
                      <a:pt x="851" y="227"/>
                    </a:lnTo>
                    <a:lnTo>
                      <a:pt x="1078" y="227"/>
                    </a:lnTo>
                    <a:lnTo>
                      <a:pt x="1134" y="340"/>
                    </a:lnTo>
                    <a:lnTo>
                      <a:pt x="1078" y="397"/>
                    </a:lnTo>
                    <a:lnTo>
                      <a:pt x="1134" y="454"/>
                    </a:lnTo>
                    <a:lnTo>
                      <a:pt x="1191" y="454"/>
                    </a:lnTo>
                    <a:lnTo>
                      <a:pt x="1248" y="567"/>
                    </a:lnTo>
                    <a:lnTo>
                      <a:pt x="1191" y="624"/>
                    </a:lnTo>
                    <a:lnTo>
                      <a:pt x="1191" y="681"/>
                    </a:lnTo>
                    <a:lnTo>
                      <a:pt x="1248" y="681"/>
                    </a:lnTo>
                    <a:lnTo>
                      <a:pt x="1304" y="737"/>
                    </a:lnTo>
                    <a:lnTo>
                      <a:pt x="1361" y="737"/>
                    </a:lnTo>
                    <a:lnTo>
                      <a:pt x="1361" y="794"/>
                    </a:lnTo>
                    <a:lnTo>
                      <a:pt x="1304" y="907"/>
                    </a:lnTo>
                    <a:lnTo>
                      <a:pt x="908" y="964"/>
                    </a:lnTo>
                    <a:lnTo>
                      <a:pt x="851" y="1021"/>
                    </a:lnTo>
                    <a:lnTo>
                      <a:pt x="964" y="1191"/>
                    </a:lnTo>
                    <a:lnTo>
                      <a:pt x="964" y="1361"/>
                    </a:lnTo>
                    <a:lnTo>
                      <a:pt x="851" y="1248"/>
                    </a:lnTo>
                    <a:lnTo>
                      <a:pt x="794" y="1304"/>
                    </a:lnTo>
                    <a:lnTo>
                      <a:pt x="681" y="1361"/>
                    </a:lnTo>
                    <a:lnTo>
                      <a:pt x="681" y="1304"/>
                    </a:lnTo>
                    <a:lnTo>
                      <a:pt x="567" y="1304"/>
                    </a:lnTo>
                    <a:lnTo>
                      <a:pt x="511" y="119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82" name="Freeform 50"/>
              <p:cNvSpPr>
                <a:spLocks/>
              </p:cNvSpPr>
              <p:nvPr/>
            </p:nvSpPr>
            <p:spPr bwMode="auto">
              <a:xfrm>
                <a:off x="4826" y="2684"/>
                <a:ext cx="624" cy="1247"/>
              </a:xfrm>
              <a:custGeom>
                <a:avLst/>
                <a:gdLst>
                  <a:gd name="T0" fmla="*/ 340 w 624"/>
                  <a:gd name="T1" fmla="*/ 1247 h 1247"/>
                  <a:gd name="T2" fmla="*/ 227 w 624"/>
                  <a:gd name="T3" fmla="*/ 1247 h 1247"/>
                  <a:gd name="T4" fmla="*/ 113 w 624"/>
                  <a:gd name="T5" fmla="*/ 1191 h 1247"/>
                  <a:gd name="T6" fmla="*/ 113 w 624"/>
                  <a:gd name="T7" fmla="*/ 1077 h 1247"/>
                  <a:gd name="T8" fmla="*/ 57 w 624"/>
                  <a:gd name="T9" fmla="*/ 1020 h 1247"/>
                  <a:gd name="T10" fmla="*/ 0 w 624"/>
                  <a:gd name="T11" fmla="*/ 964 h 1247"/>
                  <a:gd name="T12" fmla="*/ 57 w 624"/>
                  <a:gd name="T13" fmla="*/ 907 h 1247"/>
                  <a:gd name="T14" fmla="*/ 0 w 624"/>
                  <a:gd name="T15" fmla="*/ 794 h 1247"/>
                  <a:gd name="T16" fmla="*/ 57 w 624"/>
                  <a:gd name="T17" fmla="*/ 567 h 1247"/>
                  <a:gd name="T18" fmla="*/ 170 w 624"/>
                  <a:gd name="T19" fmla="*/ 397 h 1247"/>
                  <a:gd name="T20" fmla="*/ 283 w 624"/>
                  <a:gd name="T21" fmla="*/ 283 h 1247"/>
                  <a:gd name="T22" fmla="*/ 283 w 624"/>
                  <a:gd name="T23" fmla="*/ 113 h 1247"/>
                  <a:gd name="T24" fmla="*/ 340 w 624"/>
                  <a:gd name="T25" fmla="*/ 0 h 1247"/>
                  <a:gd name="T26" fmla="*/ 397 w 624"/>
                  <a:gd name="T27" fmla="*/ 0 h 1247"/>
                  <a:gd name="T28" fmla="*/ 510 w 624"/>
                  <a:gd name="T29" fmla="*/ 56 h 1247"/>
                  <a:gd name="T30" fmla="*/ 453 w 624"/>
                  <a:gd name="T31" fmla="*/ 113 h 1247"/>
                  <a:gd name="T32" fmla="*/ 510 w 624"/>
                  <a:gd name="T33" fmla="*/ 170 h 1247"/>
                  <a:gd name="T34" fmla="*/ 453 w 624"/>
                  <a:gd name="T35" fmla="*/ 227 h 1247"/>
                  <a:gd name="T36" fmla="*/ 453 w 624"/>
                  <a:gd name="T37" fmla="*/ 340 h 1247"/>
                  <a:gd name="T38" fmla="*/ 510 w 624"/>
                  <a:gd name="T39" fmla="*/ 340 h 1247"/>
                  <a:gd name="T40" fmla="*/ 453 w 624"/>
                  <a:gd name="T41" fmla="*/ 397 h 1247"/>
                  <a:gd name="T42" fmla="*/ 397 w 624"/>
                  <a:gd name="T43" fmla="*/ 567 h 1247"/>
                  <a:gd name="T44" fmla="*/ 453 w 624"/>
                  <a:gd name="T45" fmla="*/ 624 h 1247"/>
                  <a:gd name="T46" fmla="*/ 453 w 624"/>
                  <a:gd name="T47" fmla="*/ 794 h 1247"/>
                  <a:gd name="T48" fmla="*/ 567 w 624"/>
                  <a:gd name="T49" fmla="*/ 737 h 1247"/>
                  <a:gd name="T50" fmla="*/ 624 w 624"/>
                  <a:gd name="T51" fmla="*/ 794 h 1247"/>
                  <a:gd name="T52" fmla="*/ 510 w 624"/>
                  <a:gd name="T53" fmla="*/ 850 h 1247"/>
                  <a:gd name="T54" fmla="*/ 567 w 624"/>
                  <a:gd name="T55" fmla="*/ 907 h 1247"/>
                  <a:gd name="T56" fmla="*/ 510 w 624"/>
                  <a:gd name="T57" fmla="*/ 1020 h 1247"/>
                  <a:gd name="T58" fmla="*/ 453 w 624"/>
                  <a:gd name="T59" fmla="*/ 964 h 1247"/>
                  <a:gd name="T60" fmla="*/ 397 w 624"/>
                  <a:gd name="T61" fmla="*/ 1077 h 1247"/>
                  <a:gd name="T62" fmla="*/ 340 w 624"/>
                  <a:gd name="T63" fmla="*/ 124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1247">
                    <a:moveTo>
                      <a:pt x="340" y="1247"/>
                    </a:moveTo>
                    <a:lnTo>
                      <a:pt x="227" y="1247"/>
                    </a:lnTo>
                    <a:lnTo>
                      <a:pt x="113" y="1191"/>
                    </a:lnTo>
                    <a:lnTo>
                      <a:pt x="113" y="1077"/>
                    </a:lnTo>
                    <a:lnTo>
                      <a:pt x="57" y="1020"/>
                    </a:lnTo>
                    <a:lnTo>
                      <a:pt x="0" y="964"/>
                    </a:lnTo>
                    <a:lnTo>
                      <a:pt x="57" y="907"/>
                    </a:lnTo>
                    <a:lnTo>
                      <a:pt x="0" y="794"/>
                    </a:lnTo>
                    <a:lnTo>
                      <a:pt x="57" y="567"/>
                    </a:lnTo>
                    <a:lnTo>
                      <a:pt x="170" y="397"/>
                    </a:lnTo>
                    <a:lnTo>
                      <a:pt x="283" y="283"/>
                    </a:lnTo>
                    <a:lnTo>
                      <a:pt x="283" y="113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510" y="56"/>
                    </a:lnTo>
                    <a:lnTo>
                      <a:pt x="453" y="113"/>
                    </a:lnTo>
                    <a:lnTo>
                      <a:pt x="510" y="170"/>
                    </a:lnTo>
                    <a:lnTo>
                      <a:pt x="453" y="227"/>
                    </a:lnTo>
                    <a:lnTo>
                      <a:pt x="453" y="340"/>
                    </a:lnTo>
                    <a:lnTo>
                      <a:pt x="510" y="340"/>
                    </a:lnTo>
                    <a:lnTo>
                      <a:pt x="453" y="397"/>
                    </a:lnTo>
                    <a:lnTo>
                      <a:pt x="397" y="567"/>
                    </a:lnTo>
                    <a:lnTo>
                      <a:pt x="453" y="624"/>
                    </a:lnTo>
                    <a:lnTo>
                      <a:pt x="453" y="794"/>
                    </a:lnTo>
                    <a:lnTo>
                      <a:pt x="567" y="737"/>
                    </a:lnTo>
                    <a:lnTo>
                      <a:pt x="624" y="794"/>
                    </a:lnTo>
                    <a:lnTo>
                      <a:pt x="510" y="850"/>
                    </a:lnTo>
                    <a:lnTo>
                      <a:pt x="567" y="907"/>
                    </a:lnTo>
                    <a:lnTo>
                      <a:pt x="510" y="1020"/>
                    </a:lnTo>
                    <a:lnTo>
                      <a:pt x="453" y="964"/>
                    </a:lnTo>
                    <a:lnTo>
                      <a:pt x="397" y="1077"/>
                    </a:lnTo>
                    <a:lnTo>
                      <a:pt x="340" y="124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83" name="Freeform 51"/>
              <p:cNvSpPr>
                <a:spLocks/>
              </p:cNvSpPr>
              <p:nvPr/>
            </p:nvSpPr>
            <p:spPr bwMode="auto">
              <a:xfrm>
                <a:off x="4032" y="2797"/>
                <a:ext cx="1077" cy="851"/>
              </a:xfrm>
              <a:custGeom>
                <a:avLst/>
                <a:gdLst>
                  <a:gd name="T0" fmla="*/ 1077 w 1077"/>
                  <a:gd name="T1" fmla="*/ 0 h 851"/>
                  <a:gd name="T2" fmla="*/ 1077 w 1077"/>
                  <a:gd name="T3" fmla="*/ 170 h 851"/>
                  <a:gd name="T4" fmla="*/ 964 w 1077"/>
                  <a:gd name="T5" fmla="*/ 284 h 851"/>
                  <a:gd name="T6" fmla="*/ 851 w 1077"/>
                  <a:gd name="T7" fmla="*/ 454 h 851"/>
                  <a:gd name="T8" fmla="*/ 794 w 1077"/>
                  <a:gd name="T9" fmla="*/ 681 h 851"/>
                  <a:gd name="T10" fmla="*/ 680 w 1077"/>
                  <a:gd name="T11" fmla="*/ 737 h 851"/>
                  <a:gd name="T12" fmla="*/ 624 w 1077"/>
                  <a:gd name="T13" fmla="*/ 851 h 851"/>
                  <a:gd name="T14" fmla="*/ 397 w 1077"/>
                  <a:gd name="T15" fmla="*/ 794 h 851"/>
                  <a:gd name="T16" fmla="*/ 340 w 1077"/>
                  <a:gd name="T17" fmla="*/ 737 h 851"/>
                  <a:gd name="T18" fmla="*/ 284 w 1077"/>
                  <a:gd name="T19" fmla="*/ 737 h 851"/>
                  <a:gd name="T20" fmla="*/ 227 w 1077"/>
                  <a:gd name="T21" fmla="*/ 737 h 851"/>
                  <a:gd name="T22" fmla="*/ 227 w 1077"/>
                  <a:gd name="T23" fmla="*/ 624 h 851"/>
                  <a:gd name="T24" fmla="*/ 57 w 1077"/>
                  <a:gd name="T25" fmla="*/ 511 h 851"/>
                  <a:gd name="T26" fmla="*/ 0 w 1077"/>
                  <a:gd name="T27" fmla="*/ 340 h 851"/>
                  <a:gd name="T28" fmla="*/ 113 w 1077"/>
                  <a:gd name="T29" fmla="*/ 114 h 851"/>
                  <a:gd name="T30" fmla="*/ 284 w 1077"/>
                  <a:gd name="T31" fmla="*/ 57 h 851"/>
                  <a:gd name="T32" fmla="*/ 340 w 1077"/>
                  <a:gd name="T33" fmla="*/ 284 h 851"/>
                  <a:gd name="T34" fmla="*/ 510 w 1077"/>
                  <a:gd name="T35" fmla="*/ 284 h 851"/>
                  <a:gd name="T36" fmla="*/ 510 w 1077"/>
                  <a:gd name="T37" fmla="*/ 340 h 851"/>
                  <a:gd name="T38" fmla="*/ 624 w 1077"/>
                  <a:gd name="T39" fmla="*/ 284 h 851"/>
                  <a:gd name="T40" fmla="*/ 794 w 1077"/>
                  <a:gd name="T41" fmla="*/ 284 h 851"/>
                  <a:gd name="T42" fmla="*/ 851 w 1077"/>
                  <a:gd name="T43" fmla="*/ 227 h 851"/>
                  <a:gd name="T44" fmla="*/ 851 w 1077"/>
                  <a:gd name="T45" fmla="*/ 170 h 851"/>
                  <a:gd name="T46" fmla="*/ 964 w 1077"/>
                  <a:gd name="T47" fmla="*/ 114 h 851"/>
                  <a:gd name="T48" fmla="*/ 1021 w 1077"/>
                  <a:gd name="T49" fmla="*/ 0 h 851"/>
                  <a:gd name="T50" fmla="*/ 1077 w 1077"/>
                  <a:gd name="T51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77" h="851">
                    <a:moveTo>
                      <a:pt x="1077" y="0"/>
                    </a:moveTo>
                    <a:lnTo>
                      <a:pt x="1077" y="170"/>
                    </a:lnTo>
                    <a:lnTo>
                      <a:pt x="964" y="284"/>
                    </a:lnTo>
                    <a:lnTo>
                      <a:pt x="851" y="454"/>
                    </a:lnTo>
                    <a:lnTo>
                      <a:pt x="794" y="681"/>
                    </a:lnTo>
                    <a:lnTo>
                      <a:pt x="680" y="737"/>
                    </a:lnTo>
                    <a:lnTo>
                      <a:pt x="624" y="851"/>
                    </a:lnTo>
                    <a:lnTo>
                      <a:pt x="397" y="794"/>
                    </a:lnTo>
                    <a:lnTo>
                      <a:pt x="340" y="737"/>
                    </a:lnTo>
                    <a:lnTo>
                      <a:pt x="284" y="737"/>
                    </a:lnTo>
                    <a:lnTo>
                      <a:pt x="227" y="737"/>
                    </a:lnTo>
                    <a:lnTo>
                      <a:pt x="227" y="624"/>
                    </a:lnTo>
                    <a:lnTo>
                      <a:pt x="57" y="511"/>
                    </a:lnTo>
                    <a:lnTo>
                      <a:pt x="0" y="340"/>
                    </a:lnTo>
                    <a:lnTo>
                      <a:pt x="113" y="114"/>
                    </a:lnTo>
                    <a:lnTo>
                      <a:pt x="284" y="57"/>
                    </a:lnTo>
                    <a:lnTo>
                      <a:pt x="340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624" y="284"/>
                    </a:lnTo>
                    <a:lnTo>
                      <a:pt x="794" y="284"/>
                    </a:lnTo>
                    <a:lnTo>
                      <a:pt x="851" y="227"/>
                    </a:lnTo>
                    <a:lnTo>
                      <a:pt x="851" y="170"/>
                    </a:lnTo>
                    <a:lnTo>
                      <a:pt x="964" y="114"/>
                    </a:lnTo>
                    <a:lnTo>
                      <a:pt x="1021" y="0"/>
                    </a:lnTo>
                    <a:lnTo>
                      <a:pt x="107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84" name="Freeform 52"/>
              <p:cNvSpPr>
                <a:spLocks/>
              </p:cNvSpPr>
              <p:nvPr/>
            </p:nvSpPr>
            <p:spPr bwMode="auto">
              <a:xfrm>
                <a:off x="4202" y="1606"/>
                <a:ext cx="1077" cy="1531"/>
              </a:xfrm>
              <a:custGeom>
                <a:avLst/>
                <a:gdLst>
                  <a:gd name="T0" fmla="*/ 1077 w 1077"/>
                  <a:gd name="T1" fmla="*/ 624 h 1531"/>
                  <a:gd name="T2" fmla="*/ 907 w 1077"/>
                  <a:gd name="T3" fmla="*/ 908 h 1531"/>
                  <a:gd name="T4" fmla="*/ 964 w 1077"/>
                  <a:gd name="T5" fmla="*/ 964 h 1531"/>
                  <a:gd name="T6" fmla="*/ 907 w 1077"/>
                  <a:gd name="T7" fmla="*/ 1021 h 1531"/>
                  <a:gd name="T8" fmla="*/ 964 w 1077"/>
                  <a:gd name="T9" fmla="*/ 1078 h 1531"/>
                  <a:gd name="T10" fmla="*/ 907 w 1077"/>
                  <a:gd name="T11" fmla="*/ 1191 h 1531"/>
                  <a:gd name="T12" fmla="*/ 851 w 1077"/>
                  <a:gd name="T13" fmla="*/ 1191 h 1531"/>
                  <a:gd name="T14" fmla="*/ 794 w 1077"/>
                  <a:gd name="T15" fmla="*/ 1305 h 1531"/>
                  <a:gd name="T16" fmla="*/ 681 w 1077"/>
                  <a:gd name="T17" fmla="*/ 1361 h 1531"/>
                  <a:gd name="T18" fmla="*/ 681 w 1077"/>
                  <a:gd name="T19" fmla="*/ 1418 h 1531"/>
                  <a:gd name="T20" fmla="*/ 624 w 1077"/>
                  <a:gd name="T21" fmla="*/ 1475 h 1531"/>
                  <a:gd name="T22" fmla="*/ 454 w 1077"/>
                  <a:gd name="T23" fmla="*/ 1475 h 1531"/>
                  <a:gd name="T24" fmla="*/ 340 w 1077"/>
                  <a:gd name="T25" fmla="*/ 1531 h 1531"/>
                  <a:gd name="T26" fmla="*/ 340 w 1077"/>
                  <a:gd name="T27" fmla="*/ 1475 h 1531"/>
                  <a:gd name="T28" fmla="*/ 170 w 1077"/>
                  <a:gd name="T29" fmla="*/ 1475 h 1531"/>
                  <a:gd name="T30" fmla="*/ 114 w 1077"/>
                  <a:gd name="T31" fmla="*/ 1248 h 1531"/>
                  <a:gd name="T32" fmla="*/ 170 w 1077"/>
                  <a:gd name="T33" fmla="*/ 1248 h 1531"/>
                  <a:gd name="T34" fmla="*/ 57 w 1077"/>
                  <a:gd name="T35" fmla="*/ 1078 h 1531"/>
                  <a:gd name="T36" fmla="*/ 0 w 1077"/>
                  <a:gd name="T37" fmla="*/ 908 h 1531"/>
                  <a:gd name="T38" fmla="*/ 57 w 1077"/>
                  <a:gd name="T39" fmla="*/ 908 h 1531"/>
                  <a:gd name="T40" fmla="*/ 0 w 1077"/>
                  <a:gd name="T41" fmla="*/ 794 h 1531"/>
                  <a:gd name="T42" fmla="*/ 57 w 1077"/>
                  <a:gd name="T43" fmla="*/ 681 h 1531"/>
                  <a:gd name="T44" fmla="*/ 114 w 1077"/>
                  <a:gd name="T45" fmla="*/ 738 h 1531"/>
                  <a:gd name="T46" fmla="*/ 340 w 1077"/>
                  <a:gd name="T47" fmla="*/ 794 h 1531"/>
                  <a:gd name="T48" fmla="*/ 454 w 1077"/>
                  <a:gd name="T49" fmla="*/ 738 h 1531"/>
                  <a:gd name="T50" fmla="*/ 454 w 1077"/>
                  <a:gd name="T51" fmla="*/ 681 h 1531"/>
                  <a:gd name="T52" fmla="*/ 340 w 1077"/>
                  <a:gd name="T53" fmla="*/ 567 h 1531"/>
                  <a:gd name="T54" fmla="*/ 397 w 1077"/>
                  <a:gd name="T55" fmla="*/ 511 h 1531"/>
                  <a:gd name="T56" fmla="*/ 454 w 1077"/>
                  <a:gd name="T57" fmla="*/ 511 h 1531"/>
                  <a:gd name="T58" fmla="*/ 510 w 1077"/>
                  <a:gd name="T59" fmla="*/ 454 h 1531"/>
                  <a:gd name="T60" fmla="*/ 454 w 1077"/>
                  <a:gd name="T61" fmla="*/ 397 h 1531"/>
                  <a:gd name="T62" fmla="*/ 510 w 1077"/>
                  <a:gd name="T63" fmla="*/ 284 h 1531"/>
                  <a:gd name="T64" fmla="*/ 681 w 1077"/>
                  <a:gd name="T65" fmla="*/ 227 h 1531"/>
                  <a:gd name="T66" fmla="*/ 737 w 1077"/>
                  <a:gd name="T67" fmla="*/ 171 h 1531"/>
                  <a:gd name="T68" fmla="*/ 737 w 1077"/>
                  <a:gd name="T69" fmla="*/ 57 h 1531"/>
                  <a:gd name="T70" fmla="*/ 907 w 1077"/>
                  <a:gd name="T71" fmla="*/ 114 h 1531"/>
                  <a:gd name="T72" fmla="*/ 964 w 1077"/>
                  <a:gd name="T73" fmla="*/ 0 h 1531"/>
                  <a:gd name="T74" fmla="*/ 1021 w 1077"/>
                  <a:gd name="T75" fmla="*/ 114 h 1531"/>
                  <a:gd name="T76" fmla="*/ 964 w 1077"/>
                  <a:gd name="T77" fmla="*/ 171 h 1531"/>
                  <a:gd name="T78" fmla="*/ 1021 w 1077"/>
                  <a:gd name="T79" fmla="*/ 227 h 1531"/>
                  <a:gd name="T80" fmla="*/ 964 w 1077"/>
                  <a:gd name="T81" fmla="*/ 341 h 1531"/>
                  <a:gd name="T82" fmla="*/ 964 w 1077"/>
                  <a:gd name="T83" fmla="*/ 454 h 1531"/>
                  <a:gd name="T84" fmla="*/ 1021 w 1077"/>
                  <a:gd name="T85" fmla="*/ 511 h 1531"/>
                  <a:gd name="T86" fmla="*/ 964 w 1077"/>
                  <a:gd name="T87" fmla="*/ 567 h 1531"/>
                  <a:gd name="T88" fmla="*/ 1077 w 1077"/>
                  <a:gd name="T89" fmla="*/ 624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77" h="1531">
                    <a:moveTo>
                      <a:pt x="1077" y="624"/>
                    </a:moveTo>
                    <a:lnTo>
                      <a:pt x="907" y="908"/>
                    </a:lnTo>
                    <a:lnTo>
                      <a:pt x="964" y="964"/>
                    </a:lnTo>
                    <a:lnTo>
                      <a:pt x="907" y="1021"/>
                    </a:lnTo>
                    <a:lnTo>
                      <a:pt x="964" y="1078"/>
                    </a:lnTo>
                    <a:lnTo>
                      <a:pt x="907" y="1191"/>
                    </a:lnTo>
                    <a:lnTo>
                      <a:pt x="851" y="1191"/>
                    </a:lnTo>
                    <a:lnTo>
                      <a:pt x="794" y="1305"/>
                    </a:lnTo>
                    <a:lnTo>
                      <a:pt x="681" y="1361"/>
                    </a:lnTo>
                    <a:lnTo>
                      <a:pt x="681" y="1418"/>
                    </a:lnTo>
                    <a:lnTo>
                      <a:pt x="624" y="1475"/>
                    </a:lnTo>
                    <a:lnTo>
                      <a:pt x="454" y="1475"/>
                    </a:lnTo>
                    <a:lnTo>
                      <a:pt x="340" y="1531"/>
                    </a:lnTo>
                    <a:lnTo>
                      <a:pt x="340" y="1475"/>
                    </a:lnTo>
                    <a:lnTo>
                      <a:pt x="170" y="1475"/>
                    </a:lnTo>
                    <a:lnTo>
                      <a:pt x="114" y="1248"/>
                    </a:lnTo>
                    <a:lnTo>
                      <a:pt x="170" y="1248"/>
                    </a:lnTo>
                    <a:lnTo>
                      <a:pt x="57" y="1078"/>
                    </a:lnTo>
                    <a:lnTo>
                      <a:pt x="0" y="908"/>
                    </a:lnTo>
                    <a:lnTo>
                      <a:pt x="57" y="908"/>
                    </a:lnTo>
                    <a:lnTo>
                      <a:pt x="0" y="794"/>
                    </a:lnTo>
                    <a:lnTo>
                      <a:pt x="57" y="681"/>
                    </a:lnTo>
                    <a:lnTo>
                      <a:pt x="114" y="738"/>
                    </a:lnTo>
                    <a:lnTo>
                      <a:pt x="340" y="794"/>
                    </a:lnTo>
                    <a:lnTo>
                      <a:pt x="454" y="738"/>
                    </a:lnTo>
                    <a:lnTo>
                      <a:pt x="454" y="681"/>
                    </a:lnTo>
                    <a:lnTo>
                      <a:pt x="340" y="567"/>
                    </a:lnTo>
                    <a:lnTo>
                      <a:pt x="397" y="511"/>
                    </a:lnTo>
                    <a:lnTo>
                      <a:pt x="454" y="511"/>
                    </a:lnTo>
                    <a:lnTo>
                      <a:pt x="510" y="454"/>
                    </a:lnTo>
                    <a:lnTo>
                      <a:pt x="454" y="397"/>
                    </a:lnTo>
                    <a:lnTo>
                      <a:pt x="510" y="284"/>
                    </a:lnTo>
                    <a:lnTo>
                      <a:pt x="681" y="227"/>
                    </a:lnTo>
                    <a:lnTo>
                      <a:pt x="737" y="171"/>
                    </a:lnTo>
                    <a:lnTo>
                      <a:pt x="737" y="57"/>
                    </a:lnTo>
                    <a:lnTo>
                      <a:pt x="907" y="114"/>
                    </a:lnTo>
                    <a:lnTo>
                      <a:pt x="964" y="0"/>
                    </a:lnTo>
                    <a:lnTo>
                      <a:pt x="1021" y="114"/>
                    </a:lnTo>
                    <a:lnTo>
                      <a:pt x="964" y="171"/>
                    </a:lnTo>
                    <a:lnTo>
                      <a:pt x="1021" y="227"/>
                    </a:lnTo>
                    <a:lnTo>
                      <a:pt x="964" y="341"/>
                    </a:lnTo>
                    <a:lnTo>
                      <a:pt x="964" y="454"/>
                    </a:lnTo>
                    <a:lnTo>
                      <a:pt x="1021" y="511"/>
                    </a:lnTo>
                    <a:lnTo>
                      <a:pt x="964" y="567"/>
                    </a:lnTo>
                    <a:lnTo>
                      <a:pt x="1077" y="62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85" name="Freeform 53"/>
              <p:cNvSpPr>
                <a:spLocks/>
              </p:cNvSpPr>
              <p:nvPr/>
            </p:nvSpPr>
            <p:spPr bwMode="auto">
              <a:xfrm>
                <a:off x="4429" y="4782"/>
                <a:ext cx="340" cy="453"/>
              </a:xfrm>
              <a:custGeom>
                <a:avLst/>
                <a:gdLst>
                  <a:gd name="T0" fmla="*/ 170 w 340"/>
                  <a:gd name="T1" fmla="*/ 0 h 453"/>
                  <a:gd name="T2" fmla="*/ 227 w 340"/>
                  <a:gd name="T3" fmla="*/ 0 h 453"/>
                  <a:gd name="T4" fmla="*/ 340 w 340"/>
                  <a:gd name="T5" fmla="*/ 170 h 453"/>
                  <a:gd name="T6" fmla="*/ 283 w 340"/>
                  <a:gd name="T7" fmla="*/ 227 h 453"/>
                  <a:gd name="T8" fmla="*/ 283 w 340"/>
                  <a:gd name="T9" fmla="*/ 397 h 453"/>
                  <a:gd name="T10" fmla="*/ 227 w 340"/>
                  <a:gd name="T11" fmla="*/ 453 h 453"/>
                  <a:gd name="T12" fmla="*/ 57 w 340"/>
                  <a:gd name="T13" fmla="*/ 340 h 453"/>
                  <a:gd name="T14" fmla="*/ 113 w 340"/>
                  <a:gd name="T15" fmla="*/ 170 h 453"/>
                  <a:gd name="T16" fmla="*/ 0 w 340"/>
                  <a:gd name="T17" fmla="*/ 113 h 453"/>
                  <a:gd name="T18" fmla="*/ 0 w 340"/>
                  <a:gd name="T19" fmla="*/ 56 h 453"/>
                  <a:gd name="T20" fmla="*/ 113 w 340"/>
                  <a:gd name="T21" fmla="*/ 113 h 453"/>
                  <a:gd name="T22" fmla="*/ 170 w 340"/>
                  <a:gd name="T2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0" h="453">
                    <a:moveTo>
                      <a:pt x="170" y="0"/>
                    </a:moveTo>
                    <a:lnTo>
                      <a:pt x="227" y="0"/>
                    </a:lnTo>
                    <a:lnTo>
                      <a:pt x="340" y="170"/>
                    </a:lnTo>
                    <a:lnTo>
                      <a:pt x="283" y="227"/>
                    </a:lnTo>
                    <a:lnTo>
                      <a:pt x="283" y="397"/>
                    </a:lnTo>
                    <a:lnTo>
                      <a:pt x="227" y="453"/>
                    </a:lnTo>
                    <a:lnTo>
                      <a:pt x="57" y="340"/>
                    </a:lnTo>
                    <a:lnTo>
                      <a:pt x="113" y="170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113" y="113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86" name="Freeform 54"/>
              <p:cNvSpPr>
                <a:spLocks/>
              </p:cNvSpPr>
              <p:nvPr/>
            </p:nvSpPr>
            <p:spPr bwMode="auto">
              <a:xfrm>
                <a:off x="3635" y="3308"/>
                <a:ext cx="1077" cy="1814"/>
              </a:xfrm>
              <a:custGeom>
                <a:avLst/>
                <a:gdLst>
                  <a:gd name="T0" fmla="*/ 113 w 1077"/>
                  <a:gd name="T1" fmla="*/ 1701 h 1814"/>
                  <a:gd name="T2" fmla="*/ 227 w 1077"/>
                  <a:gd name="T3" fmla="*/ 1701 h 1814"/>
                  <a:gd name="T4" fmla="*/ 340 w 1077"/>
                  <a:gd name="T5" fmla="*/ 1757 h 1814"/>
                  <a:gd name="T6" fmla="*/ 397 w 1077"/>
                  <a:gd name="T7" fmla="*/ 1757 h 1814"/>
                  <a:gd name="T8" fmla="*/ 510 w 1077"/>
                  <a:gd name="T9" fmla="*/ 1757 h 1814"/>
                  <a:gd name="T10" fmla="*/ 624 w 1077"/>
                  <a:gd name="T11" fmla="*/ 1701 h 1814"/>
                  <a:gd name="T12" fmla="*/ 851 w 1077"/>
                  <a:gd name="T13" fmla="*/ 1757 h 1814"/>
                  <a:gd name="T14" fmla="*/ 907 w 1077"/>
                  <a:gd name="T15" fmla="*/ 1644 h 1814"/>
                  <a:gd name="T16" fmla="*/ 794 w 1077"/>
                  <a:gd name="T17" fmla="*/ 1530 h 1814"/>
                  <a:gd name="T18" fmla="*/ 964 w 1077"/>
                  <a:gd name="T19" fmla="*/ 1474 h 1814"/>
                  <a:gd name="T20" fmla="*/ 907 w 1077"/>
                  <a:gd name="T21" fmla="*/ 1360 h 1814"/>
                  <a:gd name="T22" fmla="*/ 1021 w 1077"/>
                  <a:gd name="T23" fmla="*/ 1247 h 1814"/>
                  <a:gd name="T24" fmla="*/ 964 w 1077"/>
                  <a:gd name="T25" fmla="*/ 1134 h 1814"/>
                  <a:gd name="T26" fmla="*/ 964 w 1077"/>
                  <a:gd name="T27" fmla="*/ 907 h 1814"/>
                  <a:gd name="T28" fmla="*/ 907 w 1077"/>
                  <a:gd name="T29" fmla="*/ 850 h 1814"/>
                  <a:gd name="T30" fmla="*/ 681 w 1077"/>
                  <a:gd name="T31" fmla="*/ 737 h 1814"/>
                  <a:gd name="T32" fmla="*/ 624 w 1077"/>
                  <a:gd name="T33" fmla="*/ 623 h 1814"/>
                  <a:gd name="T34" fmla="*/ 567 w 1077"/>
                  <a:gd name="T35" fmla="*/ 453 h 1814"/>
                  <a:gd name="T36" fmla="*/ 681 w 1077"/>
                  <a:gd name="T37" fmla="*/ 340 h 1814"/>
                  <a:gd name="T38" fmla="*/ 624 w 1077"/>
                  <a:gd name="T39" fmla="*/ 226 h 1814"/>
                  <a:gd name="T40" fmla="*/ 454 w 1077"/>
                  <a:gd name="T41" fmla="*/ 0 h 1814"/>
                  <a:gd name="T42" fmla="*/ 340 w 1077"/>
                  <a:gd name="T43" fmla="*/ 56 h 1814"/>
                  <a:gd name="T44" fmla="*/ 170 w 1077"/>
                  <a:gd name="T45" fmla="*/ 283 h 1814"/>
                  <a:gd name="T46" fmla="*/ 113 w 1077"/>
                  <a:gd name="T47" fmla="*/ 453 h 1814"/>
                  <a:gd name="T48" fmla="*/ 57 w 1077"/>
                  <a:gd name="T49" fmla="*/ 623 h 1814"/>
                  <a:gd name="T50" fmla="*/ 57 w 1077"/>
                  <a:gd name="T51" fmla="*/ 963 h 1814"/>
                  <a:gd name="T52" fmla="*/ 113 w 1077"/>
                  <a:gd name="T53" fmla="*/ 1077 h 1814"/>
                  <a:gd name="T54" fmla="*/ 170 w 1077"/>
                  <a:gd name="T55" fmla="*/ 1134 h 1814"/>
                  <a:gd name="T56" fmla="*/ 227 w 1077"/>
                  <a:gd name="T57" fmla="*/ 1304 h 1814"/>
                  <a:gd name="T58" fmla="*/ 284 w 1077"/>
                  <a:gd name="T59" fmla="*/ 1474 h 1814"/>
                  <a:gd name="T60" fmla="*/ 170 w 1077"/>
                  <a:gd name="T61" fmla="*/ 1417 h 1814"/>
                  <a:gd name="T62" fmla="*/ 113 w 1077"/>
                  <a:gd name="T63" fmla="*/ 1474 h 1814"/>
                  <a:gd name="T64" fmla="*/ 57 w 1077"/>
                  <a:gd name="T65" fmla="*/ 1587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77" h="1814">
                    <a:moveTo>
                      <a:pt x="57" y="1757"/>
                    </a:moveTo>
                    <a:lnTo>
                      <a:pt x="113" y="1701"/>
                    </a:lnTo>
                    <a:lnTo>
                      <a:pt x="227" y="1644"/>
                    </a:lnTo>
                    <a:lnTo>
                      <a:pt x="227" y="1701"/>
                    </a:lnTo>
                    <a:lnTo>
                      <a:pt x="284" y="1701"/>
                    </a:lnTo>
                    <a:lnTo>
                      <a:pt x="340" y="1757"/>
                    </a:lnTo>
                    <a:lnTo>
                      <a:pt x="397" y="1701"/>
                    </a:lnTo>
                    <a:lnTo>
                      <a:pt x="397" y="1757"/>
                    </a:lnTo>
                    <a:lnTo>
                      <a:pt x="510" y="1701"/>
                    </a:lnTo>
                    <a:lnTo>
                      <a:pt x="510" y="1757"/>
                    </a:lnTo>
                    <a:lnTo>
                      <a:pt x="567" y="1757"/>
                    </a:lnTo>
                    <a:lnTo>
                      <a:pt x="624" y="1701"/>
                    </a:lnTo>
                    <a:lnTo>
                      <a:pt x="794" y="1701"/>
                    </a:lnTo>
                    <a:lnTo>
                      <a:pt x="851" y="1757"/>
                    </a:lnTo>
                    <a:lnTo>
                      <a:pt x="851" y="1814"/>
                    </a:lnTo>
                    <a:lnTo>
                      <a:pt x="907" y="1644"/>
                    </a:lnTo>
                    <a:lnTo>
                      <a:pt x="794" y="1587"/>
                    </a:lnTo>
                    <a:lnTo>
                      <a:pt x="794" y="1530"/>
                    </a:lnTo>
                    <a:lnTo>
                      <a:pt x="907" y="1587"/>
                    </a:lnTo>
                    <a:lnTo>
                      <a:pt x="964" y="1474"/>
                    </a:lnTo>
                    <a:lnTo>
                      <a:pt x="907" y="1417"/>
                    </a:lnTo>
                    <a:lnTo>
                      <a:pt x="907" y="1360"/>
                    </a:lnTo>
                    <a:lnTo>
                      <a:pt x="1077" y="1360"/>
                    </a:lnTo>
                    <a:lnTo>
                      <a:pt x="1021" y="1247"/>
                    </a:lnTo>
                    <a:lnTo>
                      <a:pt x="1077" y="1190"/>
                    </a:lnTo>
                    <a:lnTo>
                      <a:pt x="964" y="1134"/>
                    </a:lnTo>
                    <a:lnTo>
                      <a:pt x="1021" y="1020"/>
                    </a:lnTo>
                    <a:lnTo>
                      <a:pt x="964" y="907"/>
                    </a:lnTo>
                    <a:lnTo>
                      <a:pt x="907" y="907"/>
                    </a:lnTo>
                    <a:lnTo>
                      <a:pt x="907" y="850"/>
                    </a:lnTo>
                    <a:lnTo>
                      <a:pt x="737" y="850"/>
                    </a:lnTo>
                    <a:lnTo>
                      <a:pt x="681" y="737"/>
                    </a:lnTo>
                    <a:lnTo>
                      <a:pt x="681" y="680"/>
                    </a:lnTo>
                    <a:lnTo>
                      <a:pt x="624" y="623"/>
                    </a:lnTo>
                    <a:lnTo>
                      <a:pt x="681" y="510"/>
                    </a:lnTo>
                    <a:lnTo>
                      <a:pt x="567" y="453"/>
                    </a:lnTo>
                    <a:lnTo>
                      <a:pt x="624" y="396"/>
                    </a:lnTo>
                    <a:lnTo>
                      <a:pt x="681" y="340"/>
                    </a:lnTo>
                    <a:lnTo>
                      <a:pt x="681" y="226"/>
                    </a:lnTo>
                    <a:lnTo>
                      <a:pt x="624" y="226"/>
                    </a:lnTo>
                    <a:lnTo>
                      <a:pt x="624" y="113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340" y="56"/>
                    </a:lnTo>
                    <a:lnTo>
                      <a:pt x="227" y="56"/>
                    </a:lnTo>
                    <a:lnTo>
                      <a:pt x="170" y="283"/>
                    </a:lnTo>
                    <a:lnTo>
                      <a:pt x="170" y="396"/>
                    </a:lnTo>
                    <a:lnTo>
                      <a:pt x="113" y="453"/>
                    </a:lnTo>
                    <a:lnTo>
                      <a:pt x="113" y="510"/>
                    </a:lnTo>
                    <a:lnTo>
                      <a:pt x="57" y="623"/>
                    </a:lnTo>
                    <a:lnTo>
                      <a:pt x="57" y="680"/>
                    </a:lnTo>
                    <a:lnTo>
                      <a:pt x="57" y="963"/>
                    </a:lnTo>
                    <a:lnTo>
                      <a:pt x="0" y="1020"/>
                    </a:lnTo>
                    <a:lnTo>
                      <a:pt x="113" y="1077"/>
                    </a:lnTo>
                    <a:lnTo>
                      <a:pt x="170" y="1020"/>
                    </a:lnTo>
                    <a:lnTo>
                      <a:pt x="170" y="1134"/>
                    </a:lnTo>
                    <a:lnTo>
                      <a:pt x="113" y="1247"/>
                    </a:lnTo>
                    <a:lnTo>
                      <a:pt x="227" y="1304"/>
                    </a:lnTo>
                    <a:lnTo>
                      <a:pt x="284" y="1360"/>
                    </a:lnTo>
                    <a:lnTo>
                      <a:pt x="284" y="1474"/>
                    </a:lnTo>
                    <a:lnTo>
                      <a:pt x="227" y="1474"/>
                    </a:lnTo>
                    <a:lnTo>
                      <a:pt x="170" y="1417"/>
                    </a:lnTo>
                    <a:lnTo>
                      <a:pt x="113" y="1417"/>
                    </a:lnTo>
                    <a:lnTo>
                      <a:pt x="113" y="1474"/>
                    </a:lnTo>
                    <a:lnTo>
                      <a:pt x="0" y="1530"/>
                    </a:lnTo>
                    <a:lnTo>
                      <a:pt x="57" y="1587"/>
                    </a:lnTo>
                    <a:lnTo>
                      <a:pt x="57" y="17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87" name="Freeform 55"/>
              <p:cNvSpPr>
                <a:spLocks/>
              </p:cNvSpPr>
              <p:nvPr/>
            </p:nvSpPr>
            <p:spPr bwMode="auto">
              <a:xfrm>
                <a:off x="4599" y="3704"/>
                <a:ext cx="624" cy="964"/>
              </a:xfrm>
              <a:custGeom>
                <a:avLst/>
                <a:gdLst>
                  <a:gd name="T0" fmla="*/ 0 w 624"/>
                  <a:gd name="T1" fmla="*/ 738 h 964"/>
                  <a:gd name="T2" fmla="*/ 57 w 624"/>
                  <a:gd name="T3" fmla="*/ 624 h 964"/>
                  <a:gd name="T4" fmla="*/ 0 w 624"/>
                  <a:gd name="T5" fmla="*/ 511 h 964"/>
                  <a:gd name="T6" fmla="*/ 57 w 624"/>
                  <a:gd name="T7" fmla="*/ 454 h 964"/>
                  <a:gd name="T8" fmla="*/ 57 w 624"/>
                  <a:gd name="T9" fmla="*/ 341 h 964"/>
                  <a:gd name="T10" fmla="*/ 57 w 624"/>
                  <a:gd name="T11" fmla="*/ 284 h 964"/>
                  <a:gd name="T12" fmla="*/ 170 w 624"/>
                  <a:gd name="T13" fmla="*/ 171 h 964"/>
                  <a:gd name="T14" fmla="*/ 284 w 624"/>
                  <a:gd name="T15" fmla="*/ 0 h 964"/>
                  <a:gd name="T16" fmla="*/ 340 w 624"/>
                  <a:gd name="T17" fmla="*/ 57 h 964"/>
                  <a:gd name="T18" fmla="*/ 340 w 624"/>
                  <a:gd name="T19" fmla="*/ 171 h 964"/>
                  <a:gd name="T20" fmla="*/ 454 w 624"/>
                  <a:gd name="T21" fmla="*/ 227 h 964"/>
                  <a:gd name="T22" fmla="*/ 454 w 624"/>
                  <a:gd name="T23" fmla="*/ 284 h 964"/>
                  <a:gd name="T24" fmla="*/ 624 w 624"/>
                  <a:gd name="T25" fmla="*/ 341 h 964"/>
                  <a:gd name="T26" fmla="*/ 624 w 624"/>
                  <a:gd name="T27" fmla="*/ 511 h 964"/>
                  <a:gd name="T28" fmla="*/ 510 w 624"/>
                  <a:gd name="T29" fmla="*/ 454 h 964"/>
                  <a:gd name="T30" fmla="*/ 510 w 624"/>
                  <a:gd name="T31" fmla="*/ 738 h 964"/>
                  <a:gd name="T32" fmla="*/ 454 w 624"/>
                  <a:gd name="T33" fmla="*/ 794 h 964"/>
                  <a:gd name="T34" fmla="*/ 454 w 624"/>
                  <a:gd name="T35" fmla="*/ 908 h 964"/>
                  <a:gd name="T36" fmla="*/ 397 w 624"/>
                  <a:gd name="T37" fmla="*/ 964 h 964"/>
                  <a:gd name="T38" fmla="*/ 340 w 624"/>
                  <a:gd name="T39" fmla="*/ 908 h 964"/>
                  <a:gd name="T40" fmla="*/ 227 w 624"/>
                  <a:gd name="T41" fmla="*/ 851 h 964"/>
                  <a:gd name="T42" fmla="*/ 113 w 624"/>
                  <a:gd name="T43" fmla="*/ 908 h 964"/>
                  <a:gd name="T44" fmla="*/ 113 w 624"/>
                  <a:gd name="T45" fmla="*/ 794 h 964"/>
                  <a:gd name="T46" fmla="*/ 0 w 624"/>
                  <a:gd name="T47" fmla="*/ 73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24" h="964">
                    <a:moveTo>
                      <a:pt x="0" y="738"/>
                    </a:moveTo>
                    <a:lnTo>
                      <a:pt x="57" y="624"/>
                    </a:lnTo>
                    <a:lnTo>
                      <a:pt x="0" y="511"/>
                    </a:lnTo>
                    <a:lnTo>
                      <a:pt x="57" y="454"/>
                    </a:lnTo>
                    <a:lnTo>
                      <a:pt x="57" y="341"/>
                    </a:lnTo>
                    <a:lnTo>
                      <a:pt x="57" y="284"/>
                    </a:lnTo>
                    <a:lnTo>
                      <a:pt x="170" y="171"/>
                    </a:lnTo>
                    <a:lnTo>
                      <a:pt x="284" y="0"/>
                    </a:lnTo>
                    <a:lnTo>
                      <a:pt x="340" y="57"/>
                    </a:lnTo>
                    <a:lnTo>
                      <a:pt x="340" y="171"/>
                    </a:lnTo>
                    <a:lnTo>
                      <a:pt x="454" y="227"/>
                    </a:lnTo>
                    <a:lnTo>
                      <a:pt x="454" y="284"/>
                    </a:lnTo>
                    <a:lnTo>
                      <a:pt x="624" y="341"/>
                    </a:lnTo>
                    <a:lnTo>
                      <a:pt x="624" y="511"/>
                    </a:lnTo>
                    <a:lnTo>
                      <a:pt x="510" y="454"/>
                    </a:lnTo>
                    <a:lnTo>
                      <a:pt x="510" y="738"/>
                    </a:lnTo>
                    <a:lnTo>
                      <a:pt x="454" y="794"/>
                    </a:lnTo>
                    <a:lnTo>
                      <a:pt x="454" y="908"/>
                    </a:lnTo>
                    <a:lnTo>
                      <a:pt x="397" y="964"/>
                    </a:lnTo>
                    <a:lnTo>
                      <a:pt x="340" y="908"/>
                    </a:lnTo>
                    <a:lnTo>
                      <a:pt x="227" y="851"/>
                    </a:lnTo>
                    <a:lnTo>
                      <a:pt x="113" y="908"/>
                    </a:lnTo>
                    <a:lnTo>
                      <a:pt x="113" y="794"/>
                    </a:lnTo>
                    <a:lnTo>
                      <a:pt x="0" y="73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88" name="Freeform 56"/>
              <p:cNvSpPr>
                <a:spLocks/>
              </p:cNvSpPr>
              <p:nvPr/>
            </p:nvSpPr>
            <p:spPr bwMode="auto">
              <a:xfrm>
                <a:off x="4202" y="3704"/>
                <a:ext cx="454" cy="511"/>
              </a:xfrm>
              <a:custGeom>
                <a:avLst/>
                <a:gdLst>
                  <a:gd name="T0" fmla="*/ 57 w 454"/>
                  <a:gd name="T1" fmla="*/ 0 h 511"/>
                  <a:gd name="T2" fmla="*/ 227 w 454"/>
                  <a:gd name="T3" fmla="*/ 227 h 511"/>
                  <a:gd name="T4" fmla="*/ 284 w 454"/>
                  <a:gd name="T5" fmla="*/ 227 h 511"/>
                  <a:gd name="T6" fmla="*/ 284 w 454"/>
                  <a:gd name="T7" fmla="*/ 284 h 511"/>
                  <a:gd name="T8" fmla="*/ 454 w 454"/>
                  <a:gd name="T9" fmla="*/ 284 h 511"/>
                  <a:gd name="T10" fmla="*/ 454 w 454"/>
                  <a:gd name="T11" fmla="*/ 397 h 511"/>
                  <a:gd name="T12" fmla="*/ 454 w 454"/>
                  <a:gd name="T13" fmla="*/ 454 h 511"/>
                  <a:gd name="T14" fmla="*/ 397 w 454"/>
                  <a:gd name="T15" fmla="*/ 511 h 511"/>
                  <a:gd name="T16" fmla="*/ 340 w 454"/>
                  <a:gd name="T17" fmla="*/ 511 h 511"/>
                  <a:gd name="T18" fmla="*/ 340 w 454"/>
                  <a:gd name="T19" fmla="*/ 454 h 511"/>
                  <a:gd name="T20" fmla="*/ 170 w 454"/>
                  <a:gd name="T21" fmla="*/ 454 h 511"/>
                  <a:gd name="T22" fmla="*/ 114 w 454"/>
                  <a:gd name="T23" fmla="*/ 341 h 511"/>
                  <a:gd name="T24" fmla="*/ 114 w 454"/>
                  <a:gd name="T25" fmla="*/ 284 h 511"/>
                  <a:gd name="T26" fmla="*/ 57 w 454"/>
                  <a:gd name="T27" fmla="*/ 227 h 511"/>
                  <a:gd name="T28" fmla="*/ 114 w 454"/>
                  <a:gd name="T29" fmla="*/ 114 h 511"/>
                  <a:gd name="T30" fmla="*/ 0 w 454"/>
                  <a:gd name="T31" fmla="*/ 57 h 511"/>
                  <a:gd name="T32" fmla="*/ 57 w 454"/>
                  <a:gd name="T33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4" h="511">
                    <a:moveTo>
                      <a:pt x="57" y="0"/>
                    </a:move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454" y="284"/>
                    </a:lnTo>
                    <a:lnTo>
                      <a:pt x="454" y="397"/>
                    </a:lnTo>
                    <a:lnTo>
                      <a:pt x="454" y="454"/>
                    </a:lnTo>
                    <a:lnTo>
                      <a:pt x="397" y="511"/>
                    </a:lnTo>
                    <a:lnTo>
                      <a:pt x="340" y="511"/>
                    </a:lnTo>
                    <a:lnTo>
                      <a:pt x="340" y="454"/>
                    </a:lnTo>
                    <a:lnTo>
                      <a:pt x="170" y="454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57" y="227"/>
                    </a:lnTo>
                    <a:lnTo>
                      <a:pt x="114" y="114"/>
                    </a:lnTo>
                    <a:lnTo>
                      <a:pt x="0" y="5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89" name="Freeform 57"/>
              <p:cNvSpPr>
                <a:spLocks/>
              </p:cNvSpPr>
              <p:nvPr/>
            </p:nvSpPr>
            <p:spPr bwMode="auto">
              <a:xfrm>
                <a:off x="4259" y="3478"/>
                <a:ext cx="624" cy="510"/>
              </a:xfrm>
              <a:custGeom>
                <a:avLst/>
                <a:gdLst>
                  <a:gd name="T0" fmla="*/ 57 w 624"/>
                  <a:gd name="T1" fmla="*/ 56 h 510"/>
                  <a:gd name="T2" fmla="*/ 57 w 624"/>
                  <a:gd name="T3" fmla="*/ 170 h 510"/>
                  <a:gd name="T4" fmla="*/ 0 w 624"/>
                  <a:gd name="T5" fmla="*/ 226 h 510"/>
                  <a:gd name="T6" fmla="*/ 170 w 624"/>
                  <a:gd name="T7" fmla="*/ 453 h 510"/>
                  <a:gd name="T8" fmla="*/ 227 w 624"/>
                  <a:gd name="T9" fmla="*/ 453 h 510"/>
                  <a:gd name="T10" fmla="*/ 227 w 624"/>
                  <a:gd name="T11" fmla="*/ 510 h 510"/>
                  <a:gd name="T12" fmla="*/ 397 w 624"/>
                  <a:gd name="T13" fmla="*/ 510 h 510"/>
                  <a:gd name="T14" fmla="*/ 510 w 624"/>
                  <a:gd name="T15" fmla="*/ 397 h 510"/>
                  <a:gd name="T16" fmla="*/ 624 w 624"/>
                  <a:gd name="T17" fmla="*/ 226 h 510"/>
                  <a:gd name="T18" fmla="*/ 567 w 624"/>
                  <a:gd name="T19" fmla="*/ 170 h 510"/>
                  <a:gd name="T20" fmla="*/ 624 w 624"/>
                  <a:gd name="T21" fmla="*/ 113 h 510"/>
                  <a:gd name="T22" fmla="*/ 567 w 624"/>
                  <a:gd name="T23" fmla="*/ 0 h 510"/>
                  <a:gd name="T24" fmla="*/ 453 w 624"/>
                  <a:gd name="T25" fmla="*/ 56 h 510"/>
                  <a:gd name="T26" fmla="*/ 397 w 624"/>
                  <a:gd name="T27" fmla="*/ 170 h 510"/>
                  <a:gd name="T28" fmla="*/ 170 w 624"/>
                  <a:gd name="T29" fmla="*/ 113 h 510"/>
                  <a:gd name="T30" fmla="*/ 113 w 624"/>
                  <a:gd name="T31" fmla="*/ 56 h 510"/>
                  <a:gd name="T32" fmla="*/ 57 w 624"/>
                  <a:gd name="T33" fmla="*/ 56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4" h="510">
                    <a:moveTo>
                      <a:pt x="57" y="56"/>
                    </a:moveTo>
                    <a:lnTo>
                      <a:pt x="57" y="170"/>
                    </a:lnTo>
                    <a:lnTo>
                      <a:pt x="0" y="226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397" y="510"/>
                    </a:lnTo>
                    <a:lnTo>
                      <a:pt x="510" y="397"/>
                    </a:lnTo>
                    <a:lnTo>
                      <a:pt x="624" y="226"/>
                    </a:lnTo>
                    <a:lnTo>
                      <a:pt x="567" y="170"/>
                    </a:lnTo>
                    <a:lnTo>
                      <a:pt x="624" y="113"/>
                    </a:lnTo>
                    <a:lnTo>
                      <a:pt x="567" y="0"/>
                    </a:lnTo>
                    <a:lnTo>
                      <a:pt x="453" y="56"/>
                    </a:lnTo>
                    <a:lnTo>
                      <a:pt x="397" y="170"/>
                    </a:lnTo>
                    <a:lnTo>
                      <a:pt x="170" y="113"/>
                    </a:lnTo>
                    <a:lnTo>
                      <a:pt x="113" y="56"/>
                    </a:lnTo>
                    <a:lnTo>
                      <a:pt x="57" y="5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90" name="Freeform 58"/>
              <p:cNvSpPr>
                <a:spLocks/>
              </p:cNvSpPr>
              <p:nvPr/>
            </p:nvSpPr>
            <p:spPr bwMode="auto">
              <a:xfrm>
                <a:off x="2841" y="2060"/>
                <a:ext cx="1531" cy="1985"/>
              </a:xfrm>
              <a:custGeom>
                <a:avLst/>
                <a:gdLst>
                  <a:gd name="T0" fmla="*/ 567 w 1531"/>
                  <a:gd name="T1" fmla="*/ 0 h 1985"/>
                  <a:gd name="T2" fmla="*/ 567 w 1531"/>
                  <a:gd name="T3" fmla="*/ 113 h 1985"/>
                  <a:gd name="T4" fmla="*/ 624 w 1531"/>
                  <a:gd name="T5" fmla="*/ 170 h 1985"/>
                  <a:gd name="T6" fmla="*/ 567 w 1531"/>
                  <a:gd name="T7" fmla="*/ 227 h 1985"/>
                  <a:gd name="T8" fmla="*/ 624 w 1531"/>
                  <a:gd name="T9" fmla="*/ 340 h 1985"/>
                  <a:gd name="T10" fmla="*/ 511 w 1531"/>
                  <a:gd name="T11" fmla="*/ 397 h 1985"/>
                  <a:gd name="T12" fmla="*/ 397 w 1531"/>
                  <a:gd name="T13" fmla="*/ 510 h 1985"/>
                  <a:gd name="T14" fmla="*/ 227 w 1531"/>
                  <a:gd name="T15" fmla="*/ 567 h 1985"/>
                  <a:gd name="T16" fmla="*/ 114 w 1531"/>
                  <a:gd name="T17" fmla="*/ 454 h 1985"/>
                  <a:gd name="T18" fmla="*/ 0 w 1531"/>
                  <a:gd name="T19" fmla="*/ 624 h 1985"/>
                  <a:gd name="T20" fmla="*/ 57 w 1531"/>
                  <a:gd name="T21" fmla="*/ 737 h 1985"/>
                  <a:gd name="T22" fmla="*/ 170 w 1531"/>
                  <a:gd name="T23" fmla="*/ 794 h 1985"/>
                  <a:gd name="T24" fmla="*/ 114 w 1531"/>
                  <a:gd name="T25" fmla="*/ 907 h 1985"/>
                  <a:gd name="T26" fmla="*/ 170 w 1531"/>
                  <a:gd name="T27" fmla="*/ 964 h 1985"/>
                  <a:gd name="T28" fmla="*/ 170 w 1531"/>
                  <a:gd name="T29" fmla="*/ 1021 h 1985"/>
                  <a:gd name="T30" fmla="*/ 227 w 1531"/>
                  <a:gd name="T31" fmla="*/ 1134 h 1985"/>
                  <a:gd name="T32" fmla="*/ 340 w 1531"/>
                  <a:gd name="T33" fmla="*/ 1191 h 1985"/>
                  <a:gd name="T34" fmla="*/ 284 w 1531"/>
                  <a:gd name="T35" fmla="*/ 1304 h 1985"/>
                  <a:gd name="T36" fmla="*/ 284 w 1531"/>
                  <a:gd name="T37" fmla="*/ 1474 h 1985"/>
                  <a:gd name="T38" fmla="*/ 340 w 1531"/>
                  <a:gd name="T39" fmla="*/ 1588 h 1985"/>
                  <a:gd name="T40" fmla="*/ 397 w 1531"/>
                  <a:gd name="T41" fmla="*/ 1588 h 1985"/>
                  <a:gd name="T42" fmla="*/ 511 w 1531"/>
                  <a:gd name="T43" fmla="*/ 1701 h 1985"/>
                  <a:gd name="T44" fmla="*/ 624 w 1531"/>
                  <a:gd name="T45" fmla="*/ 1758 h 1985"/>
                  <a:gd name="T46" fmla="*/ 624 w 1531"/>
                  <a:gd name="T47" fmla="*/ 1871 h 1985"/>
                  <a:gd name="T48" fmla="*/ 681 w 1531"/>
                  <a:gd name="T49" fmla="*/ 1928 h 1985"/>
                  <a:gd name="T50" fmla="*/ 794 w 1531"/>
                  <a:gd name="T51" fmla="*/ 1871 h 1985"/>
                  <a:gd name="T52" fmla="*/ 737 w 1531"/>
                  <a:gd name="T53" fmla="*/ 1985 h 1985"/>
                  <a:gd name="T54" fmla="*/ 851 w 1531"/>
                  <a:gd name="T55" fmla="*/ 1985 h 1985"/>
                  <a:gd name="T56" fmla="*/ 851 w 1531"/>
                  <a:gd name="T57" fmla="*/ 1871 h 1985"/>
                  <a:gd name="T58" fmla="*/ 907 w 1531"/>
                  <a:gd name="T59" fmla="*/ 1758 h 1985"/>
                  <a:gd name="T60" fmla="*/ 907 w 1531"/>
                  <a:gd name="T61" fmla="*/ 1701 h 1985"/>
                  <a:gd name="T62" fmla="*/ 964 w 1531"/>
                  <a:gd name="T63" fmla="*/ 1644 h 1985"/>
                  <a:gd name="T64" fmla="*/ 964 w 1531"/>
                  <a:gd name="T65" fmla="*/ 1531 h 1985"/>
                  <a:gd name="T66" fmla="*/ 1021 w 1531"/>
                  <a:gd name="T67" fmla="*/ 1304 h 1985"/>
                  <a:gd name="T68" fmla="*/ 1134 w 1531"/>
                  <a:gd name="T69" fmla="*/ 1304 h 1985"/>
                  <a:gd name="T70" fmla="*/ 1248 w 1531"/>
                  <a:gd name="T71" fmla="*/ 1361 h 1985"/>
                  <a:gd name="T72" fmla="*/ 1248 w 1531"/>
                  <a:gd name="T73" fmla="*/ 1248 h 1985"/>
                  <a:gd name="T74" fmla="*/ 1191 w 1531"/>
                  <a:gd name="T75" fmla="*/ 1077 h 1985"/>
                  <a:gd name="T76" fmla="*/ 1304 w 1531"/>
                  <a:gd name="T77" fmla="*/ 851 h 1985"/>
                  <a:gd name="T78" fmla="*/ 1475 w 1531"/>
                  <a:gd name="T79" fmla="*/ 794 h 1985"/>
                  <a:gd name="T80" fmla="*/ 1531 w 1531"/>
                  <a:gd name="T81" fmla="*/ 794 h 1985"/>
                  <a:gd name="T82" fmla="*/ 1418 w 1531"/>
                  <a:gd name="T83" fmla="*/ 624 h 1985"/>
                  <a:gd name="T84" fmla="*/ 1361 w 1531"/>
                  <a:gd name="T85" fmla="*/ 454 h 1985"/>
                  <a:gd name="T86" fmla="*/ 1304 w 1531"/>
                  <a:gd name="T87" fmla="*/ 454 h 1985"/>
                  <a:gd name="T88" fmla="*/ 1191 w 1531"/>
                  <a:gd name="T89" fmla="*/ 397 h 1985"/>
                  <a:gd name="T90" fmla="*/ 1078 w 1531"/>
                  <a:gd name="T91" fmla="*/ 284 h 1985"/>
                  <a:gd name="T92" fmla="*/ 964 w 1531"/>
                  <a:gd name="T93" fmla="*/ 397 h 1985"/>
                  <a:gd name="T94" fmla="*/ 907 w 1531"/>
                  <a:gd name="T95" fmla="*/ 284 h 1985"/>
                  <a:gd name="T96" fmla="*/ 907 w 1531"/>
                  <a:gd name="T97" fmla="*/ 227 h 1985"/>
                  <a:gd name="T98" fmla="*/ 567 w 1531"/>
                  <a:gd name="T99" fmla="*/ 0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31" h="1985">
                    <a:moveTo>
                      <a:pt x="567" y="0"/>
                    </a:moveTo>
                    <a:lnTo>
                      <a:pt x="567" y="113"/>
                    </a:lnTo>
                    <a:lnTo>
                      <a:pt x="624" y="170"/>
                    </a:lnTo>
                    <a:lnTo>
                      <a:pt x="567" y="227"/>
                    </a:lnTo>
                    <a:lnTo>
                      <a:pt x="624" y="340"/>
                    </a:lnTo>
                    <a:lnTo>
                      <a:pt x="511" y="397"/>
                    </a:lnTo>
                    <a:lnTo>
                      <a:pt x="397" y="510"/>
                    </a:lnTo>
                    <a:lnTo>
                      <a:pt x="227" y="567"/>
                    </a:lnTo>
                    <a:lnTo>
                      <a:pt x="114" y="454"/>
                    </a:lnTo>
                    <a:lnTo>
                      <a:pt x="0" y="624"/>
                    </a:lnTo>
                    <a:lnTo>
                      <a:pt x="57" y="737"/>
                    </a:lnTo>
                    <a:lnTo>
                      <a:pt x="170" y="794"/>
                    </a:lnTo>
                    <a:lnTo>
                      <a:pt x="114" y="907"/>
                    </a:lnTo>
                    <a:lnTo>
                      <a:pt x="170" y="964"/>
                    </a:lnTo>
                    <a:lnTo>
                      <a:pt x="170" y="1021"/>
                    </a:lnTo>
                    <a:lnTo>
                      <a:pt x="227" y="1134"/>
                    </a:lnTo>
                    <a:lnTo>
                      <a:pt x="340" y="1191"/>
                    </a:lnTo>
                    <a:lnTo>
                      <a:pt x="284" y="1304"/>
                    </a:lnTo>
                    <a:lnTo>
                      <a:pt x="284" y="1474"/>
                    </a:lnTo>
                    <a:lnTo>
                      <a:pt x="340" y="1588"/>
                    </a:lnTo>
                    <a:lnTo>
                      <a:pt x="397" y="1588"/>
                    </a:lnTo>
                    <a:lnTo>
                      <a:pt x="511" y="1701"/>
                    </a:lnTo>
                    <a:lnTo>
                      <a:pt x="624" y="1758"/>
                    </a:lnTo>
                    <a:lnTo>
                      <a:pt x="624" y="1871"/>
                    </a:lnTo>
                    <a:lnTo>
                      <a:pt x="681" y="1928"/>
                    </a:lnTo>
                    <a:lnTo>
                      <a:pt x="794" y="1871"/>
                    </a:lnTo>
                    <a:lnTo>
                      <a:pt x="737" y="1985"/>
                    </a:lnTo>
                    <a:lnTo>
                      <a:pt x="851" y="1985"/>
                    </a:lnTo>
                    <a:lnTo>
                      <a:pt x="851" y="1871"/>
                    </a:lnTo>
                    <a:lnTo>
                      <a:pt x="907" y="1758"/>
                    </a:lnTo>
                    <a:lnTo>
                      <a:pt x="907" y="1701"/>
                    </a:lnTo>
                    <a:lnTo>
                      <a:pt x="964" y="1644"/>
                    </a:lnTo>
                    <a:lnTo>
                      <a:pt x="964" y="1531"/>
                    </a:lnTo>
                    <a:lnTo>
                      <a:pt x="1021" y="1304"/>
                    </a:lnTo>
                    <a:lnTo>
                      <a:pt x="1134" y="1304"/>
                    </a:lnTo>
                    <a:lnTo>
                      <a:pt x="1248" y="1361"/>
                    </a:lnTo>
                    <a:lnTo>
                      <a:pt x="1248" y="1248"/>
                    </a:lnTo>
                    <a:lnTo>
                      <a:pt x="1191" y="1077"/>
                    </a:lnTo>
                    <a:lnTo>
                      <a:pt x="1304" y="851"/>
                    </a:lnTo>
                    <a:lnTo>
                      <a:pt x="1475" y="794"/>
                    </a:lnTo>
                    <a:lnTo>
                      <a:pt x="1531" y="794"/>
                    </a:lnTo>
                    <a:lnTo>
                      <a:pt x="1418" y="624"/>
                    </a:lnTo>
                    <a:lnTo>
                      <a:pt x="1361" y="454"/>
                    </a:lnTo>
                    <a:lnTo>
                      <a:pt x="1304" y="454"/>
                    </a:lnTo>
                    <a:lnTo>
                      <a:pt x="1191" y="397"/>
                    </a:lnTo>
                    <a:lnTo>
                      <a:pt x="1078" y="284"/>
                    </a:lnTo>
                    <a:lnTo>
                      <a:pt x="964" y="397"/>
                    </a:lnTo>
                    <a:lnTo>
                      <a:pt x="907" y="284"/>
                    </a:lnTo>
                    <a:lnTo>
                      <a:pt x="907" y="227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91" name="Freeform 59"/>
              <p:cNvSpPr>
                <a:spLocks/>
              </p:cNvSpPr>
              <p:nvPr/>
            </p:nvSpPr>
            <p:spPr bwMode="auto">
              <a:xfrm>
                <a:off x="3408" y="1493"/>
                <a:ext cx="1531" cy="1021"/>
              </a:xfrm>
              <a:custGeom>
                <a:avLst/>
                <a:gdLst>
                  <a:gd name="T0" fmla="*/ 1531 w 1531"/>
                  <a:gd name="T1" fmla="*/ 170 h 1021"/>
                  <a:gd name="T2" fmla="*/ 1475 w 1531"/>
                  <a:gd name="T3" fmla="*/ 170 h 1021"/>
                  <a:gd name="T4" fmla="*/ 1304 w 1531"/>
                  <a:gd name="T5" fmla="*/ 0 h 1021"/>
                  <a:gd name="T6" fmla="*/ 1248 w 1531"/>
                  <a:gd name="T7" fmla="*/ 0 h 1021"/>
                  <a:gd name="T8" fmla="*/ 1191 w 1531"/>
                  <a:gd name="T9" fmla="*/ 57 h 1021"/>
                  <a:gd name="T10" fmla="*/ 1134 w 1531"/>
                  <a:gd name="T11" fmla="*/ 0 h 1021"/>
                  <a:gd name="T12" fmla="*/ 1021 w 1531"/>
                  <a:gd name="T13" fmla="*/ 57 h 1021"/>
                  <a:gd name="T14" fmla="*/ 1021 w 1531"/>
                  <a:gd name="T15" fmla="*/ 113 h 1021"/>
                  <a:gd name="T16" fmla="*/ 624 w 1531"/>
                  <a:gd name="T17" fmla="*/ 57 h 1021"/>
                  <a:gd name="T18" fmla="*/ 567 w 1531"/>
                  <a:gd name="T19" fmla="*/ 57 h 1021"/>
                  <a:gd name="T20" fmla="*/ 624 w 1531"/>
                  <a:gd name="T21" fmla="*/ 113 h 1021"/>
                  <a:gd name="T22" fmla="*/ 567 w 1531"/>
                  <a:gd name="T23" fmla="*/ 227 h 1021"/>
                  <a:gd name="T24" fmla="*/ 454 w 1531"/>
                  <a:gd name="T25" fmla="*/ 227 h 1021"/>
                  <a:gd name="T26" fmla="*/ 454 w 1531"/>
                  <a:gd name="T27" fmla="*/ 340 h 1021"/>
                  <a:gd name="T28" fmla="*/ 284 w 1531"/>
                  <a:gd name="T29" fmla="*/ 284 h 1021"/>
                  <a:gd name="T30" fmla="*/ 170 w 1531"/>
                  <a:gd name="T31" fmla="*/ 284 h 1021"/>
                  <a:gd name="T32" fmla="*/ 114 w 1531"/>
                  <a:gd name="T33" fmla="*/ 284 h 1021"/>
                  <a:gd name="T34" fmla="*/ 0 w 1531"/>
                  <a:gd name="T35" fmla="*/ 397 h 1021"/>
                  <a:gd name="T36" fmla="*/ 57 w 1531"/>
                  <a:gd name="T37" fmla="*/ 454 h 1021"/>
                  <a:gd name="T38" fmla="*/ 0 w 1531"/>
                  <a:gd name="T39" fmla="*/ 567 h 1021"/>
                  <a:gd name="T40" fmla="*/ 340 w 1531"/>
                  <a:gd name="T41" fmla="*/ 794 h 1021"/>
                  <a:gd name="T42" fmla="*/ 340 w 1531"/>
                  <a:gd name="T43" fmla="*/ 851 h 1021"/>
                  <a:gd name="T44" fmla="*/ 397 w 1531"/>
                  <a:gd name="T45" fmla="*/ 964 h 1021"/>
                  <a:gd name="T46" fmla="*/ 511 w 1531"/>
                  <a:gd name="T47" fmla="*/ 851 h 1021"/>
                  <a:gd name="T48" fmla="*/ 624 w 1531"/>
                  <a:gd name="T49" fmla="*/ 964 h 1021"/>
                  <a:gd name="T50" fmla="*/ 737 w 1531"/>
                  <a:gd name="T51" fmla="*/ 1021 h 1021"/>
                  <a:gd name="T52" fmla="*/ 851 w 1531"/>
                  <a:gd name="T53" fmla="*/ 1021 h 1021"/>
                  <a:gd name="T54" fmla="*/ 794 w 1531"/>
                  <a:gd name="T55" fmla="*/ 907 h 1021"/>
                  <a:gd name="T56" fmla="*/ 851 w 1531"/>
                  <a:gd name="T57" fmla="*/ 794 h 1021"/>
                  <a:gd name="T58" fmla="*/ 908 w 1531"/>
                  <a:gd name="T59" fmla="*/ 851 h 1021"/>
                  <a:gd name="T60" fmla="*/ 1134 w 1531"/>
                  <a:gd name="T61" fmla="*/ 907 h 1021"/>
                  <a:gd name="T62" fmla="*/ 1248 w 1531"/>
                  <a:gd name="T63" fmla="*/ 851 h 1021"/>
                  <a:gd name="T64" fmla="*/ 1248 w 1531"/>
                  <a:gd name="T65" fmla="*/ 794 h 1021"/>
                  <a:gd name="T66" fmla="*/ 1134 w 1531"/>
                  <a:gd name="T67" fmla="*/ 680 h 1021"/>
                  <a:gd name="T68" fmla="*/ 1191 w 1531"/>
                  <a:gd name="T69" fmla="*/ 624 h 1021"/>
                  <a:gd name="T70" fmla="*/ 1248 w 1531"/>
                  <a:gd name="T71" fmla="*/ 624 h 1021"/>
                  <a:gd name="T72" fmla="*/ 1304 w 1531"/>
                  <a:gd name="T73" fmla="*/ 567 h 1021"/>
                  <a:gd name="T74" fmla="*/ 1248 w 1531"/>
                  <a:gd name="T75" fmla="*/ 510 h 1021"/>
                  <a:gd name="T76" fmla="*/ 1304 w 1531"/>
                  <a:gd name="T77" fmla="*/ 397 h 1021"/>
                  <a:gd name="T78" fmla="*/ 1475 w 1531"/>
                  <a:gd name="T79" fmla="*/ 340 h 1021"/>
                  <a:gd name="T80" fmla="*/ 1531 w 1531"/>
                  <a:gd name="T81" fmla="*/ 284 h 1021"/>
                  <a:gd name="T82" fmla="*/ 1531 w 1531"/>
                  <a:gd name="T83" fmla="*/ 17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31" h="1021">
                    <a:moveTo>
                      <a:pt x="1531" y="170"/>
                    </a:moveTo>
                    <a:lnTo>
                      <a:pt x="1475" y="170"/>
                    </a:lnTo>
                    <a:lnTo>
                      <a:pt x="1304" y="0"/>
                    </a:lnTo>
                    <a:lnTo>
                      <a:pt x="1248" y="0"/>
                    </a:lnTo>
                    <a:lnTo>
                      <a:pt x="1191" y="57"/>
                    </a:lnTo>
                    <a:lnTo>
                      <a:pt x="1134" y="0"/>
                    </a:lnTo>
                    <a:lnTo>
                      <a:pt x="1021" y="57"/>
                    </a:lnTo>
                    <a:lnTo>
                      <a:pt x="1021" y="113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624" y="113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284" y="284"/>
                    </a:lnTo>
                    <a:lnTo>
                      <a:pt x="170" y="284"/>
                    </a:lnTo>
                    <a:lnTo>
                      <a:pt x="114" y="284"/>
                    </a:lnTo>
                    <a:lnTo>
                      <a:pt x="0" y="397"/>
                    </a:lnTo>
                    <a:lnTo>
                      <a:pt x="57" y="454"/>
                    </a:lnTo>
                    <a:lnTo>
                      <a:pt x="0" y="567"/>
                    </a:lnTo>
                    <a:lnTo>
                      <a:pt x="340" y="794"/>
                    </a:lnTo>
                    <a:lnTo>
                      <a:pt x="340" y="851"/>
                    </a:lnTo>
                    <a:lnTo>
                      <a:pt x="397" y="964"/>
                    </a:lnTo>
                    <a:lnTo>
                      <a:pt x="511" y="851"/>
                    </a:lnTo>
                    <a:lnTo>
                      <a:pt x="624" y="964"/>
                    </a:lnTo>
                    <a:lnTo>
                      <a:pt x="737" y="1021"/>
                    </a:lnTo>
                    <a:lnTo>
                      <a:pt x="851" y="1021"/>
                    </a:lnTo>
                    <a:lnTo>
                      <a:pt x="794" y="907"/>
                    </a:lnTo>
                    <a:lnTo>
                      <a:pt x="851" y="794"/>
                    </a:lnTo>
                    <a:lnTo>
                      <a:pt x="908" y="851"/>
                    </a:lnTo>
                    <a:lnTo>
                      <a:pt x="1134" y="907"/>
                    </a:lnTo>
                    <a:lnTo>
                      <a:pt x="1248" y="851"/>
                    </a:lnTo>
                    <a:lnTo>
                      <a:pt x="1248" y="794"/>
                    </a:lnTo>
                    <a:lnTo>
                      <a:pt x="1134" y="680"/>
                    </a:lnTo>
                    <a:lnTo>
                      <a:pt x="1191" y="624"/>
                    </a:lnTo>
                    <a:lnTo>
                      <a:pt x="1248" y="624"/>
                    </a:lnTo>
                    <a:lnTo>
                      <a:pt x="1304" y="567"/>
                    </a:lnTo>
                    <a:lnTo>
                      <a:pt x="1248" y="510"/>
                    </a:lnTo>
                    <a:lnTo>
                      <a:pt x="1304" y="397"/>
                    </a:lnTo>
                    <a:lnTo>
                      <a:pt x="1475" y="340"/>
                    </a:lnTo>
                    <a:lnTo>
                      <a:pt x="1531" y="284"/>
                    </a:lnTo>
                    <a:lnTo>
                      <a:pt x="1531" y="17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92" name="Freeform 60"/>
              <p:cNvSpPr>
                <a:spLocks/>
              </p:cNvSpPr>
              <p:nvPr/>
            </p:nvSpPr>
            <p:spPr bwMode="auto">
              <a:xfrm>
                <a:off x="3238" y="302"/>
                <a:ext cx="1134" cy="1588"/>
              </a:xfrm>
              <a:custGeom>
                <a:avLst/>
                <a:gdLst>
                  <a:gd name="T0" fmla="*/ 170 w 1134"/>
                  <a:gd name="T1" fmla="*/ 1588 h 1588"/>
                  <a:gd name="T2" fmla="*/ 284 w 1134"/>
                  <a:gd name="T3" fmla="*/ 1475 h 1588"/>
                  <a:gd name="T4" fmla="*/ 454 w 1134"/>
                  <a:gd name="T5" fmla="*/ 1475 h 1588"/>
                  <a:gd name="T6" fmla="*/ 624 w 1134"/>
                  <a:gd name="T7" fmla="*/ 1531 h 1588"/>
                  <a:gd name="T8" fmla="*/ 624 w 1134"/>
                  <a:gd name="T9" fmla="*/ 1418 h 1588"/>
                  <a:gd name="T10" fmla="*/ 737 w 1134"/>
                  <a:gd name="T11" fmla="*/ 1418 h 1588"/>
                  <a:gd name="T12" fmla="*/ 794 w 1134"/>
                  <a:gd name="T13" fmla="*/ 1304 h 1588"/>
                  <a:gd name="T14" fmla="*/ 737 w 1134"/>
                  <a:gd name="T15" fmla="*/ 1248 h 1588"/>
                  <a:gd name="T16" fmla="*/ 737 w 1134"/>
                  <a:gd name="T17" fmla="*/ 1078 h 1588"/>
                  <a:gd name="T18" fmla="*/ 737 w 1134"/>
                  <a:gd name="T19" fmla="*/ 964 h 1588"/>
                  <a:gd name="T20" fmla="*/ 681 w 1134"/>
                  <a:gd name="T21" fmla="*/ 908 h 1588"/>
                  <a:gd name="T22" fmla="*/ 681 w 1134"/>
                  <a:gd name="T23" fmla="*/ 794 h 1588"/>
                  <a:gd name="T24" fmla="*/ 851 w 1134"/>
                  <a:gd name="T25" fmla="*/ 567 h 1588"/>
                  <a:gd name="T26" fmla="*/ 1021 w 1134"/>
                  <a:gd name="T27" fmla="*/ 454 h 1588"/>
                  <a:gd name="T28" fmla="*/ 1078 w 1134"/>
                  <a:gd name="T29" fmla="*/ 284 h 1588"/>
                  <a:gd name="T30" fmla="*/ 1078 w 1134"/>
                  <a:gd name="T31" fmla="*/ 170 h 1588"/>
                  <a:gd name="T32" fmla="*/ 1134 w 1134"/>
                  <a:gd name="T33" fmla="*/ 57 h 1588"/>
                  <a:gd name="T34" fmla="*/ 1021 w 1134"/>
                  <a:gd name="T35" fmla="*/ 57 h 1588"/>
                  <a:gd name="T36" fmla="*/ 964 w 1134"/>
                  <a:gd name="T37" fmla="*/ 114 h 1588"/>
                  <a:gd name="T38" fmla="*/ 851 w 1134"/>
                  <a:gd name="T39" fmla="*/ 0 h 1588"/>
                  <a:gd name="T40" fmla="*/ 737 w 1134"/>
                  <a:gd name="T41" fmla="*/ 114 h 1588"/>
                  <a:gd name="T42" fmla="*/ 624 w 1134"/>
                  <a:gd name="T43" fmla="*/ 170 h 1588"/>
                  <a:gd name="T44" fmla="*/ 567 w 1134"/>
                  <a:gd name="T45" fmla="*/ 57 h 1588"/>
                  <a:gd name="T46" fmla="*/ 397 w 1134"/>
                  <a:gd name="T47" fmla="*/ 114 h 1588"/>
                  <a:gd name="T48" fmla="*/ 340 w 1134"/>
                  <a:gd name="T49" fmla="*/ 0 h 1588"/>
                  <a:gd name="T50" fmla="*/ 227 w 1134"/>
                  <a:gd name="T51" fmla="*/ 57 h 1588"/>
                  <a:gd name="T52" fmla="*/ 284 w 1134"/>
                  <a:gd name="T53" fmla="*/ 114 h 1588"/>
                  <a:gd name="T54" fmla="*/ 227 w 1134"/>
                  <a:gd name="T55" fmla="*/ 170 h 1588"/>
                  <a:gd name="T56" fmla="*/ 340 w 1134"/>
                  <a:gd name="T57" fmla="*/ 227 h 1588"/>
                  <a:gd name="T58" fmla="*/ 454 w 1134"/>
                  <a:gd name="T59" fmla="*/ 284 h 1588"/>
                  <a:gd name="T60" fmla="*/ 510 w 1134"/>
                  <a:gd name="T61" fmla="*/ 454 h 1588"/>
                  <a:gd name="T62" fmla="*/ 397 w 1134"/>
                  <a:gd name="T63" fmla="*/ 567 h 1588"/>
                  <a:gd name="T64" fmla="*/ 340 w 1134"/>
                  <a:gd name="T65" fmla="*/ 624 h 1588"/>
                  <a:gd name="T66" fmla="*/ 340 w 1134"/>
                  <a:gd name="T67" fmla="*/ 794 h 1588"/>
                  <a:gd name="T68" fmla="*/ 284 w 1134"/>
                  <a:gd name="T69" fmla="*/ 851 h 1588"/>
                  <a:gd name="T70" fmla="*/ 170 w 1134"/>
                  <a:gd name="T71" fmla="*/ 851 h 1588"/>
                  <a:gd name="T72" fmla="*/ 57 w 1134"/>
                  <a:gd name="T73" fmla="*/ 1078 h 1588"/>
                  <a:gd name="T74" fmla="*/ 57 w 1134"/>
                  <a:gd name="T75" fmla="*/ 1304 h 1588"/>
                  <a:gd name="T76" fmla="*/ 0 w 1134"/>
                  <a:gd name="T77" fmla="*/ 1531 h 1588"/>
                  <a:gd name="T78" fmla="*/ 57 w 1134"/>
                  <a:gd name="T79" fmla="*/ 1588 h 1588"/>
                  <a:gd name="T80" fmla="*/ 170 w 1134"/>
                  <a:gd name="T81" fmla="*/ 1588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34" h="1588">
                    <a:moveTo>
                      <a:pt x="170" y="1588"/>
                    </a:moveTo>
                    <a:lnTo>
                      <a:pt x="284" y="1475"/>
                    </a:lnTo>
                    <a:lnTo>
                      <a:pt x="454" y="1475"/>
                    </a:lnTo>
                    <a:lnTo>
                      <a:pt x="624" y="1531"/>
                    </a:lnTo>
                    <a:lnTo>
                      <a:pt x="624" y="1418"/>
                    </a:lnTo>
                    <a:lnTo>
                      <a:pt x="737" y="1418"/>
                    </a:lnTo>
                    <a:lnTo>
                      <a:pt x="794" y="1304"/>
                    </a:lnTo>
                    <a:lnTo>
                      <a:pt x="737" y="1248"/>
                    </a:lnTo>
                    <a:lnTo>
                      <a:pt x="737" y="1078"/>
                    </a:lnTo>
                    <a:lnTo>
                      <a:pt x="737" y="964"/>
                    </a:lnTo>
                    <a:lnTo>
                      <a:pt x="681" y="908"/>
                    </a:lnTo>
                    <a:lnTo>
                      <a:pt x="681" y="794"/>
                    </a:lnTo>
                    <a:lnTo>
                      <a:pt x="851" y="567"/>
                    </a:lnTo>
                    <a:lnTo>
                      <a:pt x="1021" y="454"/>
                    </a:lnTo>
                    <a:lnTo>
                      <a:pt x="1078" y="284"/>
                    </a:lnTo>
                    <a:lnTo>
                      <a:pt x="1078" y="170"/>
                    </a:lnTo>
                    <a:lnTo>
                      <a:pt x="1134" y="57"/>
                    </a:lnTo>
                    <a:lnTo>
                      <a:pt x="1021" y="57"/>
                    </a:lnTo>
                    <a:lnTo>
                      <a:pt x="964" y="114"/>
                    </a:lnTo>
                    <a:lnTo>
                      <a:pt x="851" y="0"/>
                    </a:lnTo>
                    <a:lnTo>
                      <a:pt x="737" y="114"/>
                    </a:lnTo>
                    <a:lnTo>
                      <a:pt x="624" y="170"/>
                    </a:lnTo>
                    <a:lnTo>
                      <a:pt x="567" y="57"/>
                    </a:lnTo>
                    <a:lnTo>
                      <a:pt x="397" y="114"/>
                    </a:lnTo>
                    <a:lnTo>
                      <a:pt x="340" y="0"/>
                    </a:lnTo>
                    <a:lnTo>
                      <a:pt x="227" y="57"/>
                    </a:lnTo>
                    <a:lnTo>
                      <a:pt x="284" y="114"/>
                    </a:lnTo>
                    <a:lnTo>
                      <a:pt x="227" y="170"/>
                    </a:lnTo>
                    <a:lnTo>
                      <a:pt x="340" y="227"/>
                    </a:lnTo>
                    <a:lnTo>
                      <a:pt x="454" y="284"/>
                    </a:lnTo>
                    <a:lnTo>
                      <a:pt x="510" y="454"/>
                    </a:lnTo>
                    <a:lnTo>
                      <a:pt x="397" y="567"/>
                    </a:lnTo>
                    <a:lnTo>
                      <a:pt x="340" y="624"/>
                    </a:lnTo>
                    <a:lnTo>
                      <a:pt x="340" y="794"/>
                    </a:lnTo>
                    <a:lnTo>
                      <a:pt x="284" y="851"/>
                    </a:lnTo>
                    <a:lnTo>
                      <a:pt x="170" y="851"/>
                    </a:lnTo>
                    <a:lnTo>
                      <a:pt x="57" y="1078"/>
                    </a:lnTo>
                    <a:lnTo>
                      <a:pt x="57" y="1304"/>
                    </a:lnTo>
                    <a:lnTo>
                      <a:pt x="0" y="1531"/>
                    </a:lnTo>
                    <a:lnTo>
                      <a:pt x="57" y="1588"/>
                    </a:lnTo>
                    <a:lnTo>
                      <a:pt x="170" y="158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93" name="Freeform 61"/>
              <p:cNvSpPr>
                <a:spLocks/>
              </p:cNvSpPr>
              <p:nvPr/>
            </p:nvSpPr>
            <p:spPr bwMode="auto">
              <a:xfrm>
                <a:off x="2841" y="359"/>
                <a:ext cx="907" cy="1247"/>
              </a:xfrm>
              <a:custGeom>
                <a:avLst/>
                <a:gdLst>
                  <a:gd name="T0" fmla="*/ 624 w 907"/>
                  <a:gd name="T1" fmla="*/ 0 h 1247"/>
                  <a:gd name="T2" fmla="*/ 340 w 907"/>
                  <a:gd name="T3" fmla="*/ 170 h 1247"/>
                  <a:gd name="T4" fmla="*/ 284 w 907"/>
                  <a:gd name="T5" fmla="*/ 170 h 1247"/>
                  <a:gd name="T6" fmla="*/ 0 w 907"/>
                  <a:gd name="T7" fmla="*/ 284 h 1247"/>
                  <a:gd name="T8" fmla="*/ 170 w 907"/>
                  <a:gd name="T9" fmla="*/ 397 h 1247"/>
                  <a:gd name="T10" fmla="*/ 114 w 907"/>
                  <a:gd name="T11" fmla="*/ 510 h 1247"/>
                  <a:gd name="T12" fmla="*/ 227 w 907"/>
                  <a:gd name="T13" fmla="*/ 510 h 1247"/>
                  <a:gd name="T14" fmla="*/ 227 w 907"/>
                  <a:gd name="T15" fmla="*/ 567 h 1247"/>
                  <a:gd name="T16" fmla="*/ 170 w 907"/>
                  <a:gd name="T17" fmla="*/ 737 h 1247"/>
                  <a:gd name="T18" fmla="*/ 227 w 907"/>
                  <a:gd name="T19" fmla="*/ 794 h 1247"/>
                  <a:gd name="T20" fmla="*/ 284 w 907"/>
                  <a:gd name="T21" fmla="*/ 964 h 1247"/>
                  <a:gd name="T22" fmla="*/ 227 w 907"/>
                  <a:gd name="T23" fmla="*/ 1021 h 1247"/>
                  <a:gd name="T24" fmla="*/ 284 w 907"/>
                  <a:gd name="T25" fmla="*/ 1134 h 1247"/>
                  <a:gd name="T26" fmla="*/ 454 w 907"/>
                  <a:gd name="T27" fmla="*/ 1247 h 1247"/>
                  <a:gd name="T28" fmla="*/ 454 w 907"/>
                  <a:gd name="T29" fmla="*/ 1021 h 1247"/>
                  <a:gd name="T30" fmla="*/ 567 w 907"/>
                  <a:gd name="T31" fmla="*/ 794 h 1247"/>
                  <a:gd name="T32" fmla="*/ 681 w 907"/>
                  <a:gd name="T33" fmla="*/ 794 h 1247"/>
                  <a:gd name="T34" fmla="*/ 737 w 907"/>
                  <a:gd name="T35" fmla="*/ 737 h 1247"/>
                  <a:gd name="T36" fmla="*/ 737 w 907"/>
                  <a:gd name="T37" fmla="*/ 567 h 1247"/>
                  <a:gd name="T38" fmla="*/ 907 w 907"/>
                  <a:gd name="T39" fmla="*/ 397 h 1247"/>
                  <a:gd name="T40" fmla="*/ 851 w 907"/>
                  <a:gd name="T41" fmla="*/ 227 h 1247"/>
                  <a:gd name="T42" fmla="*/ 624 w 907"/>
                  <a:gd name="T43" fmla="*/ 113 h 1247"/>
                  <a:gd name="T44" fmla="*/ 681 w 907"/>
                  <a:gd name="T45" fmla="*/ 57 h 1247"/>
                  <a:gd name="T46" fmla="*/ 624 w 907"/>
                  <a:gd name="T47" fmla="*/ 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07" h="1247">
                    <a:moveTo>
                      <a:pt x="624" y="0"/>
                    </a:moveTo>
                    <a:lnTo>
                      <a:pt x="340" y="170"/>
                    </a:lnTo>
                    <a:lnTo>
                      <a:pt x="284" y="170"/>
                    </a:lnTo>
                    <a:lnTo>
                      <a:pt x="0" y="284"/>
                    </a:lnTo>
                    <a:lnTo>
                      <a:pt x="170" y="397"/>
                    </a:lnTo>
                    <a:lnTo>
                      <a:pt x="114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170" y="737"/>
                    </a:lnTo>
                    <a:lnTo>
                      <a:pt x="227" y="794"/>
                    </a:lnTo>
                    <a:lnTo>
                      <a:pt x="284" y="964"/>
                    </a:lnTo>
                    <a:lnTo>
                      <a:pt x="227" y="1021"/>
                    </a:lnTo>
                    <a:lnTo>
                      <a:pt x="284" y="1134"/>
                    </a:lnTo>
                    <a:lnTo>
                      <a:pt x="454" y="1247"/>
                    </a:lnTo>
                    <a:lnTo>
                      <a:pt x="454" y="1021"/>
                    </a:lnTo>
                    <a:lnTo>
                      <a:pt x="567" y="794"/>
                    </a:lnTo>
                    <a:lnTo>
                      <a:pt x="681" y="794"/>
                    </a:lnTo>
                    <a:lnTo>
                      <a:pt x="737" y="737"/>
                    </a:lnTo>
                    <a:lnTo>
                      <a:pt x="737" y="567"/>
                    </a:lnTo>
                    <a:lnTo>
                      <a:pt x="907" y="397"/>
                    </a:lnTo>
                    <a:lnTo>
                      <a:pt x="851" y="227"/>
                    </a:lnTo>
                    <a:lnTo>
                      <a:pt x="624" y="113"/>
                    </a:lnTo>
                    <a:lnTo>
                      <a:pt x="681" y="57"/>
                    </a:lnTo>
                    <a:lnTo>
                      <a:pt x="624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94" name="Freeform 62"/>
              <p:cNvSpPr>
                <a:spLocks/>
              </p:cNvSpPr>
              <p:nvPr/>
            </p:nvSpPr>
            <p:spPr bwMode="auto">
              <a:xfrm>
                <a:off x="3919" y="302"/>
                <a:ext cx="1814" cy="1475"/>
              </a:xfrm>
              <a:custGeom>
                <a:avLst/>
                <a:gdLst>
                  <a:gd name="T0" fmla="*/ 453 w 1814"/>
                  <a:gd name="T1" fmla="*/ 57 h 1475"/>
                  <a:gd name="T2" fmla="*/ 397 w 1814"/>
                  <a:gd name="T3" fmla="*/ 170 h 1475"/>
                  <a:gd name="T4" fmla="*/ 397 w 1814"/>
                  <a:gd name="T5" fmla="*/ 284 h 1475"/>
                  <a:gd name="T6" fmla="*/ 340 w 1814"/>
                  <a:gd name="T7" fmla="*/ 454 h 1475"/>
                  <a:gd name="T8" fmla="*/ 170 w 1814"/>
                  <a:gd name="T9" fmla="*/ 567 h 1475"/>
                  <a:gd name="T10" fmla="*/ 0 w 1814"/>
                  <a:gd name="T11" fmla="*/ 794 h 1475"/>
                  <a:gd name="T12" fmla="*/ 0 w 1814"/>
                  <a:gd name="T13" fmla="*/ 908 h 1475"/>
                  <a:gd name="T14" fmla="*/ 56 w 1814"/>
                  <a:gd name="T15" fmla="*/ 964 h 1475"/>
                  <a:gd name="T16" fmla="*/ 56 w 1814"/>
                  <a:gd name="T17" fmla="*/ 1248 h 1475"/>
                  <a:gd name="T18" fmla="*/ 113 w 1814"/>
                  <a:gd name="T19" fmla="*/ 1248 h 1475"/>
                  <a:gd name="T20" fmla="*/ 510 w 1814"/>
                  <a:gd name="T21" fmla="*/ 1304 h 1475"/>
                  <a:gd name="T22" fmla="*/ 510 w 1814"/>
                  <a:gd name="T23" fmla="*/ 1248 h 1475"/>
                  <a:gd name="T24" fmla="*/ 623 w 1814"/>
                  <a:gd name="T25" fmla="*/ 1191 h 1475"/>
                  <a:gd name="T26" fmla="*/ 680 w 1814"/>
                  <a:gd name="T27" fmla="*/ 1248 h 1475"/>
                  <a:gd name="T28" fmla="*/ 737 w 1814"/>
                  <a:gd name="T29" fmla="*/ 1191 h 1475"/>
                  <a:gd name="T30" fmla="*/ 793 w 1814"/>
                  <a:gd name="T31" fmla="*/ 1191 h 1475"/>
                  <a:gd name="T32" fmla="*/ 964 w 1814"/>
                  <a:gd name="T33" fmla="*/ 1361 h 1475"/>
                  <a:gd name="T34" fmla="*/ 1020 w 1814"/>
                  <a:gd name="T35" fmla="*/ 1361 h 1475"/>
                  <a:gd name="T36" fmla="*/ 1190 w 1814"/>
                  <a:gd name="T37" fmla="*/ 1418 h 1475"/>
                  <a:gd name="T38" fmla="*/ 1247 w 1814"/>
                  <a:gd name="T39" fmla="*/ 1304 h 1475"/>
                  <a:gd name="T40" fmla="*/ 1304 w 1814"/>
                  <a:gd name="T41" fmla="*/ 1418 h 1475"/>
                  <a:gd name="T42" fmla="*/ 1360 w 1814"/>
                  <a:gd name="T43" fmla="*/ 1361 h 1475"/>
                  <a:gd name="T44" fmla="*/ 1587 w 1814"/>
                  <a:gd name="T45" fmla="*/ 1475 h 1475"/>
                  <a:gd name="T46" fmla="*/ 1757 w 1814"/>
                  <a:gd name="T47" fmla="*/ 1361 h 1475"/>
                  <a:gd name="T48" fmla="*/ 1814 w 1814"/>
                  <a:gd name="T49" fmla="*/ 1418 h 1475"/>
                  <a:gd name="T50" fmla="*/ 1814 w 1814"/>
                  <a:gd name="T51" fmla="*/ 1134 h 1475"/>
                  <a:gd name="T52" fmla="*/ 1757 w 1814"/>
                  <a:gd name="T53" fmla="*/ 1021 h 1475"/>
                  <a:gd name="T54" fmla="*/ 1814 w 1814"/>
                  <a:gd name="T55" fmla="*/ 908 h 1475"/>
                  <a:gd name="T56" fmla="*/ 1757 w 1814"/>
                  <a:gd name="T57" fmla="*/ 908 h 1475"/>
                  <a:gd name="T58" fmla="*/ 1814 w 1814"/>
                  <a:gd name="T59" fmla="*/ 851 h 1475"/>
                  <a:gd name="T60" fmla="*/ 1757 w 1814"/>
                  <a:gd name="T61" fmla="*/ 681 h 1475"/>
                  <a:gd name="T62" fmla="*/ 1531 w 1814"/>
                  <a:gd name="T63" fmla="*/ 737 h 1475"/>
                  <a:gd name="T64" fmla="*/ 1417 w 1814"/>
                  <a:gd name="T65" fmla="*/ 851 h 1475"/>
                  <a:gd name="T66" fmla="*/ 1304 w 1814"/>
                  <a:gd name="T67" fmla="*/ 851 h 1475"/>
                  <a:gd name="T68" fmla="*/ 1247 w 1814"/>
                  <a:gd name="T69" fmla="*/ 737 h 1475"/>
                  <a:gd name="T70" fmla="*/ 1247 w 1814"/>
                  <a:gd name="T71" fmla="*/ 681 h 1475"/>
                  <a:gd name="T72" fmla="*/ 1077 w 1814"/>
                  <a:gd name="T73" fmla="*/ 567 h 1475"/>
                  <a:gd name="T74" fmla="*/ 964 w 1814"/>
                  <a:gd name="T75" fmla="*/ 397 h 1475"/>
                  <a:gd name="T76" fmla="*/ 1020 w 1814"/>
                  <a:gd name="T77" fmla="*/ 397 h 1475"/>
                  <a:gd name="T78" fmla="*/ 1020 w 1814"/>
                  <a:gd name="T79" fmla="*/ 341 h 1475"/>
                  <a:gd name="T80" fmla="*/ 1077 w 1814"/>
                  <a:gd name="T81" fmla="*/ 284 h 1475"/>
                  <a:gd name="T82" fmla="*/ 1020 w 1814"/>
                  <a:gd name="T83" fmla="*/ 170 h 1475"/>
                  <a:gd name="T84" fmla="*/ 1020 w 1814"/>
                  <a:gd name="T85" fmla="*/ 57 h 1475"/>
                  <a:gd name="T86" fmla="*/ 964 w 1814"/>
                  <a:gd name="T87" fmla="*/ 57 h 1475"/>
                  <a:gd name="T88" fmla="*/ 907 w 1814"/>
                  <a:gd name="T89" fmla="*/ 170 h 1475"/>
                  <a:gd name="T90" fmla="*/ 850 w 1814"/>
                  <a:gd name="T91" fmla="*/ 57 h 1475"/>
                  <a:gd name="T92" fmla="*/ 737 w 1814"/>
                  <a:gd name="T93" fmla="*/ 0 h 1475"/>
                  <a:gd name="T94" fmla="*/ 623 w 1814"/>
                  <a:gd name="T95" fmla="*/ 57 h 1475"/>
                  <a:gd name="T96" fmla="*/ 453 w 1814"/>
                  <a:gd name="T97" fmla="*/ 57 h 1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14" h="1475">
                    <a:moveTo>
                      <a:pt x="453" y="57"/>
                    </a:moveTo>
                    <a:lnTo>
                      <a:pt x="397" y="170"/>
                    </a:lnTo>
                    <a:lnTo>
                      <a:pt x="397" y="284"/>
                    </a:lnTo>
                    <a:lnTo>
                      <a:pt x="340" y="454"/>
                    </a:lnTo>
                    <a:lnTo>
                      <a:pt x="170" y="567"/>
                    </a:lnTo>
                    <a:lnTo>
                      <a:pt x="0" y="794"/>
                    </a:lnTo>
                    <a:lnTo>
                      <a:pt x="0" y="908"/>
                    </a:lnTo>
                    <a:lnTo>
                      <a:pt x="56" y="964"/>
                    </a:lnTo>
                    <a:lnTo>
                      <a:pt x="56" y="1248"/>
                    </a:lnTo>
                    <a:lnTo>
                      <a:pt x="113" y="1248"/>
                    </a:lnTo>
                    <a:lnTo>
                      <a:pt x="510" y="1304"/>
                    </a:lnTo>
                    <a:lnTo>
                      <a:pt x="510" y="1248"/>
                    </a:lnTo>
                    <a:lnTo>
                      <a:pt x="623" y="1191"/>
                    </a:lnTo>
                    <a:lnTo>
                      <a:pt x="680" y="1248"/>
                    </a:lnTo>
                    <a:lnTo>
                      <a:pt x="737" y="1191"/>
                    </a:lnTo>
                    <a:lnTo>
                      <a:pt x="793" y="1191"/>
                    </a:lnTo>
                    <a:lnTo>
                      <a:pt x="964" y="1361"/>
                    </a:lnTo>
                    <a:lnTo>
                      <a:pt x="1020" y="1361"/>
                    </a:lnTo>
                    <a:lnTo>
                      <a:pt x="1190" y="1418"/>
                    </a:lnTo>
                    <a:lnTo>
                      <a:pt x="1247" y="1304"/>
                    </a:lnTo>
                    <a:lnTo>
                      <a:pt x="1304" y="1418"/>
                    </a:lnTo>
                    <a:lnTo>
                      <a:pt x="1360" y="1361"/>
                    </a:lnTo>
                    <a:lnTo>
                      <a:pt x="1587" y="1475"/>
                    </a:lnTo>
                    <a:lnTo>
                      <a:pt x="1757" y="1361"/>
                    </a:lnTo>
                    <a:lnTo>
                      <a:pt x="1814" y="1418"/>
                    </a:lnTo>
                    <a:lnTo>
                      <a:pt x="1814" y="1134"/>
                    </a:lnTo>
                    <a:lnTo>
                      <a:pt x="1757" y="1021"/>
                    </a:lnTo>
                    <a:lnTo>
                      <a:pt x="1814" y="908"/>
                    </a:lnTo>
                    <a:lnTo>
                      <a:pt x="1757" y="908"/>
                    </a:lnTo>
                    <a:lnTo>
                      <a:pt x="1814" y="851"/>
                    </a:lnTo>
                    <a:lnTo>
                      <a:pt x="1757" y="681"/>
                    </a:lnTo>
                    <a:lnTo>
                      <a:pt x="1531" y="737"/>
                    </a:lnTo>
                    <a:lnTo>
                      <a:pt x="1417" y="851"/>
                    </a:lnTo>
                    <a:lnTo>
                      <a:pt x="1304" y="851"/>
                    </a:lnTo>
                    <a:lnTo>
                      <a:pt x="1247" y="737"/>
                    </a:lnTo>
                    <a:lnTo>
                      <a:pt x="1247" y="681"/>
                    </a:lnTo>
                    <a:lnTo>
                      <a:pt x="1077" y="567"/>
                    </a:lnTo>
                    <a:lnTo>
                      <a:pt x="964" y="397"/>
                    </a:lnTo>
                    <a:lnTo>
                      <a:pt x="1020" y="397"/>
                    </a:lnTo>
                    <a:lnTo>
                      <a:pt x="1020" y="341"/>
                    </a:lnTo>
                    <a:lnTo>
                      <a:pt x="1077" y="284"/>
                    </a:lnTo>
                    <a:lnTo>
                      <a:pt x="1020" y="170"/>
                    </a:lnTo>
                    <a:lnTo>
                      <a:pt x="1020" y="57"/>
                    </a:lnTo>
                    <a:lnTo>
                      <a:pt x="964" y="57"/>
                    </a:lnTo>
                    <a:lnTo>
                      <a:pt x="907" y="170"/>
                    </a:lnTo>
                    <a:lnTo>
                      <a:pt x="850" y="57"/>
                    </a:lnTo>
                    <a:lnTo>
                      <a:pt x="737" y="0"/>
                    </a:lnTo>
                    <a:lnTo>
                      <a:pt x="623" y="57"/>
                    </a:lnTo>
                    <a:lnTo>
                      <a:pt x="453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95" name="Freeform 63"/>
              <p:cNvSpPr>
                <a:spLocks/>
              </p:cNvSpPr>
              <p:nvPr/>
            </p:nvSpPr>
            <p:spPr bwMode="auto">
              <a:xfrm>
                <a:off x="4996" y="5235"/>
                <a:ext cx="680" cy="454"/>
              </a:xfrm>
              <a:custGeom>
                <a:avLst/>
                <a:gdLst>
                  <a:gd name="T0" fmla="*/ 680 w 680"/>
                  <a:gd name="T1" fmla="*/ 397 h 454"/>
                  <a:gd name="T2" fmla="*/ 624 w 680"/>
                  <a:gd name="T3" fmla="*/ 341 h 454"/>
                  <a:gd name="T4" fmla="*/ 454 w 680"/>
                  <a:gd name="T5" fmla="*/ 341 h 454"/>
                  <a:gd name="T6" fmla="*/ 340 w 680"/>
                  <a:gd name="T7" fmla="*/ 57 h 454"/>
                  <a:gd name="T8" fmla="*/ 283 w 680"/>
                  <a:gd name="T9" fmla="*/ 57 h 454"/>
                  <a:gd name="T10" fmla="*/ 227 w 680"/>
                  <a:gd name="T11" fmla="*/ 170 h 454"/>
                  <a:gd name="T12" fmla="*/ 170 w 680"/>
                  <a:gd name="T13" fmla="*/ 114 h 454"/>
                  <a:gd name="T14" fmla="*/ 170 w 680"/>
                  <a:gd name="T15" fmla="*/ 57 h 454"/>
                  <a:gd name="T16" fmla="*/ 113 w 680"/>
                  <a:gd name="T17" fmla="*/ 0 h 454"/>
                  <a:gd name="T18" fmla="*/ 0 w 680"/>
                  <a:gd name="T19" fmla="*/ 170 h 454"/>
                  <a:gd name="T20" fmla="*/ 397 w 680"/>
                  <a:gd name="T21" fmla="*/ 454 h 454"/>
                  <a:gd name="T22" fmla="*/ 567 w 680"/>
                  <a:gd name="T23" fmla="*/ 454 h 454"/>
                  <a:gd name="T24" fmla="*/ 680 w 680"/>
                  <a:gd name="T25" fmla="*/ 39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0" h="454">
                    <a:moveTo>
                      <a:pt x="680" y="397"/>
                    </a:moveTo>
                    <a:lnTo>
                      <a:pt x="624" y="341"/>
                    </a:lnTo>
                    <a:lnTo>
                      <a:pt x="454" y="341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27" y="170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3" y="0"/>
                    </a:lnTo>
                    <a:lnTo>
                      <a:pt x="0" y="170"/>
                    </a:lnTo>
                    <a:lnTo>
                      <a:pt x="397" y="454"/>
                    </a:lnTo>
                    <a:lnTo>
                      <a:pt x="567" y="454"/>
                    </a:lnTo>
                    <a:lnTo>
                      <a:pt x="680" y="39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96" name="Freeform 64"/>
              <p:cNvSpPr>
                <a:spLocks/>
              </p:cNvSpPr>
              <p:nvPr/>
            </p:nvSpPr>
            <p:spPr bwMode="auto">
              <a:xfrm>
                <a:off x="4826" y="5235"/>
                <a:ext cx="283" cy="227"/>
              </a:xfrm>
              <a:custGeom>
                <a:avLst/>
                <a:gdLst>
                  <a:gd name="T0" fmla="*/ 283 w 283"/>
                  <a:gd name="T1" fmla="*/ 0 h 227"/>
                  <a:gd name="T2" fmla="*/ 170 w 283"/>
                  <a:gd name="T3" fmla="*/ 170 h 227"/>
                  <a:gd name="T4" fmla="*/ 170 w 283"/>
                  <a:gd name="T5" fmla="*/ 227 h 227"/>
                  <a:gd name="T6" fmla="*/ 0 w 283"/>
                  <a:gd name="T7" fmla="*/ 170 h 227"/>
                  <a:gd name="T8" fmla="*/ 113 w 283"/>
                  <a:gd name="T9" fmla="*/ 0 h 227"/>
                  <a:gd name="T10" fmla="*/ 283 w 283"/>
                  <a:gd name="T1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3" h="227">
                    <a:moveTo>
                      <a:pt x="283" y="0"/>
                    </a:moveTo>
                    <a:lnTo>
                      <a:pt x="170" y="170"/>
                    </a:lnTo>
                    <a:lnTo>
                      <a:pt x="170" y="227"/>
                    </a:lnTo>
                    <a:lnTo>
                      <a:pt x="0" y="170"/>
                    </a:lnTo>
                    <a:lnTo>
                      <a:pt x="113" y="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16" name="グループ化 215"/>
          <p:cNvGrpSpPr/>
          <p:nvPr/>
        </p:nvGrpSpPr>
        <p:grpSpPr>
          <a:xfrm>
            <a:off x="1100947" y="1107432"/>
            <a:ext cx="10959864" cy="7775325"/>
            <a:chOff x="1100947" y="1107432"/>
            <a:chExt cx="10959864" cy="7775325"/>
          </a:xfrm>
        </p:grpSpPr>
        <p:sp>
          <p:nvSpPr>
            <p:cNvPr id="217" name="テキスト ボックス 216"/>
            <p:cNvSpPr txBox="1"/>
            <p:nvPr/>
          </p:nvSpPr>
          <p:spPr>
            <a:xfrm>
              <a:off x="4105723" y="76105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4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赤穂市</a:t>
              </a: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9258300" y="809588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神戸市</a:t>
              </a: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6231156" y="67613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姫路市</a:t>
              </a: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4634132" y="72945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相生市</a:t>
              </a: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11261725" y="693588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川西市</a:t>
              </a: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7434263" y="660747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加西市</a:t>
              </a: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1100947" y="3568303"/>
              <a:ext cx="111440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南あわじ市</a:t>
              </a: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4834740" y="110743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新温泉町</a:t>
              </a: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5545138" y="19193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香美町</a:t>
              </a: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4109472" y="588248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佐用町</a:t>
              </a: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3974087" y="690969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上郡町</a:t>
              </a: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5624732" y="723900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太子町</a:t>
              </a: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6917177" y="514181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神河町</a:t>
              </a: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6782239" y="63017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福崎町</a:t>
              </a: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11318300" y="815580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尼崎市</a:t>
              </a: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6828277" y="579695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市川町</a:t>
              </a: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7290019" y="83714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播磨町</a:t>
              </a: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7875013" y="791210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稲美町</a:t>
              </a: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7672606" y="544959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多可町</a:t>
              </a: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10761097" y="640407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猪名川町</a:t>
              </a: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5049838" y="6853337"/>
              <a:ext cx="928460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たつの市</a:t>
              </a: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8492771" y="64921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加東市</a:t>
              </a: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5274114" y="470217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宍粟市</a:t>
              </a: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2215356" y="18574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淡路市</a:t>
              </a: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7022087" y="400334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朝来市</a:t>
              </a: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8838980" y="44665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丹波市</a:t>
              </a: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8717402" y="739497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三木市</a:t>
              </a: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6826169" y="78694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高砂市</a:t>
              </a: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8052594" y="71397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小野市</a:t>
              </a: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10055225" y="52181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篠山市</a:t>
              </a: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6254176" y="302657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養父市</a:t>
              </a: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9854485" y="63485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三田市</a:t>
              </a: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10834333" y="72756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宝塚市</a:t>
              </a: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7869018" y="85749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明石市</a:t>
              </a:r>
            </a:p>
          </p:txBody>
        </p:sp>
        <p:sp>
          <p:nvSpPr>
            <p:cNvPr id="251" name="正方形/長方形 250"/>
            <p:cNvSpPr/>
            <p:nvPr/>
          </p:nvSpPr>
          <p:spPr>
            <a:xfrm>
              <a:off x="10263407" y="736758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西宮市</a:t>
              </a:r>
            </a:p>
          </p:txBody>
        </p:sp>
        <p:sp>
          <p:nvSpPr>
            <p:cNvPr id="252" name="正方形/長方形 251"/>
            <p:cNvSpPr/>
            <p:nvPr/>
          </p:nvSpPr>
          <p:spPr>
            <a:xfrm>
              <a:off x="1778219" y="27330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洲本市</a:t>
              </a:r>
            </a:p>
          </p:txBody>
        </p:sp>
        <p:sp>
          <p:nvSpPr>
            <p:cNvPr id="253" name="正方形/長方形 252"/>
            <p:cNvSpPr/>
            <p:nvPr/>
          </p:nvSpPr>
          <p:spPr>
            <a:xfrm>
              <a:off x="10519214" y="795188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芦屋市</a:t>
              </a:r>
            </a:p>
          </p:txBody>
        </p:sp>
        <p:sp>
          <p:nvSpPr>
            <p:cNvPr id="254" name="正方形/長方形 253"/>
            <p:cNvSpPr/>
            <p:nvPr/>
          </p:nvSpPr>
          <p:spPr>
            <a:xfrm>
              <a:off x="11271469" y="761692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伊丹市</a:t>
              </a:r>
            </a:p>
          </p:txBody>
        </p:sp>
        <p:sp>
          <p:nvSpPr>
            <p:cNvPr id="255" name="正方形/長方形 254"/>
            <p:cNvSpPr/>
            <p:nvPr/>
          </p:nvSpPr>
          <p:spPr>
            <a:xfrm>
              <a:off x="7035446" y="151526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豊岡市</a:t>
              </a:r>
            </a:p>
          </p:txBody>
        </p:sp>
        <p:sp>
          <p:nvSpPr>
            <p:cNvPr id="256" name="正方形/長方形 255"/>
            <p:cNvSpPr/>
            <p:nvPr/>
          </p:nvSpPr>
          <p:spPr>
            <a:xfrm>
              <a:off x="7376433" y="759142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加古川市</a:t>
              </a: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8394236" y="579414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西脇市</a:t>
              </a:r>
            </a:p>
          </p:txBody>
        </p:sp>
      </p:grpSp>
      <p:grpSp>
        <p:nvGrpSpPr>
          <p:cNvPr id="160" name="グループ化 159"/>
          <p:cNvGrpSpPr/>
          <p:nvPr/>
        </p:nvGrpSpPr>
        <p:grpSpPr>
          <a:xfrm>
            <a:off x="8648700" y="7539852"/>
            <a:ext cx="2305953" cy="1629935"/>
            <a:chOff x="8648700" y="7539852"/>
            <a:chExt cx="2305953" cy="1629935"/>
          </a:xfrm>
        </p:grpSpPr>
        <p:sp>
          <p:nvSpPr>
            <p:cNvPr id="161" name="正方形/長方形 160"/>
            <p:cNvSpPr/>
            <p:nvPr/>
          </p:nvSpPr>
          <p:spPr>
            <a:xfrm>
              <a:off x="9696778" y="7539852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10308322" y="8245496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東灘区</a:t>
              </a:r>
            </a:p>
          </p:txBody>
        </p:sp>
        <p:sp>
          <p:nvSpPr>
            <p:cNvPr id="259" name="正方形/長方形 258"/>
            <p:cNvSpPr/>
            <p:nvPr/>
          </p:nvSpPr>
          <p:spPr>
            <a:xfrm>
              <a:off x="10032841" y="8111272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灘区</a:t>
              </a:r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9547909" y="8583614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兵庫区</a:t>
              </a:r>
            </a:p>
          </p:txBody>
        </p:sp>
        <p:sp>
          <p:nvSpPr>
            <p:cNvPr id="261" name="正方形/長方形 260"/>
            <p:cNvSpPr/>
            <p:nvPr/>
          </p:nvSpPr>
          <p:spPr>
            <a:xfrm>
              <a:off x="9452659" y="8892788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長田区</a:t>
              </a:r>
            </a:p>
          </p:txBody>
        </p:sp>
        <p:sp>
          <p:nvSpPr>
            <p:cNvPr id="262" name="正方形/長方形 261"/>
            <p:cNvSpPr/>
            <p:nvPr/>
          </p:nvSpPr>
          <p:spPr>
            <a:xfrm>
              <a:off x="9056688" y="8469314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須磨区</a:t>
              </a:r>
            </a:p>
          </p:txBody>
        </p:sp>
        <p:sp>
          <p:nvSpPr>
            <p:cNvPr id="263" name="正方形/長方形 262"/>
            <p:cNvSpPr/>
            <p:nvPr/>
          </p:nvSpPr>
          <p:spPr>
            <a:xfrm>
              <a:off x="8813582" y="8847544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垂水区</a:t>
              </a:r>
            </a:p>
          </p:txBody>
        </p:sp>
        <p:sp>
          <p:nvSpPr>
            <p:cNvPr id="264" name="正方形/長方形 263"/>
            <p:cNvSpPr/>
            <p:nvPr/>
          </p:nvSpPr>
          <p:spPr>
            <a:xfrm>
              <a:off x="9736351" y="8383995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265" name="正方形/長方形 264"/>
            <p:cNvSpPr/>
            <p:nvPr/>
          </p:nvSpPr>
          <p:spPr>
            <a:xfrm>
              <a:off x="8648700" y="8278813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40" name="Group 8"/>
          <p:cNvGrpSpPr>
            <a:grpSpLocks/>
          </p:cNvGrpSpPr>
          <p:nvPr/>
        </p:nvGrpSpPr>
        <p:grpSpPr bwMode="auto">
          <a:xfrm>
            <a:off x="8201025" y="6961188"/>
            <a:ext cx="2609850" cy="2249487"/>
            <a:chOff x="5166" y="4385"/>
            <a:chExt cx="1644" cy="1417"/>
          </a:xfrm>
        </p:grpSpPr>
        <p:sp>
          <p:nvSpPr>
            <p:cNvPr id="18441" name="Freeform 9"/>
            <p:cNvSpPr>
              <a:spLocks/>
            </p:cNvSpPr>
            <p:nvPr/>
          </p:nvSpPr>
          <p:spPr bwMode="auto">
            <a:xfrm>
              <a:off x="6584" y="4952"/>
              <a:ext cx="226" cy="397"/>
            </a:xfrm>
            <a:custGeom>
              <a:avLst/>
              <a:gdLst>
                <a:gd name="T0" fmla="*/ 56 w 226"/>
                <a:gd name="T1" fmla="*/ 0 h 397"/>
                <a:gd name="T2" fmla="*/ 0 w 226"/>
                <a:gd name="T3" fmla="*/ 113 h 397"/>
                <a:gd name="T4" fmla="*/ 56 w 226"/>
                <a:gd name="T5" fmla="*/ 170 h 397"/>
                <a:gd name="T6" fmla="*/ 0 w 226"/>
                <a:gd name="T7" fmla="*/ 227 h 397"/>
                <a:gd name="T8" fmla="*/ 0 w 226"/>
                <a:gd name="T9" fmla="*/ 397 h 397"/>
                <a:gd name="T10" fmla="*/ 170 w 226"/>
                <a:gd name="T11" fmla="*/ 397 h 397"/>
                <a:gd name="T12" fmla="*/ 170 w 226"/>
                <a:gd name="T13" fmla="*/ 340 h 397"/>
                <a:gd name="T14" fmla="*/ 226 w 226"/>
                <a:gd name="T15" fmla="*/ 397 h 397"/>
                <a:gd name="T16" fmla="*/ 226 w 226"/>
                <a:gd name="T17" fmla="*/ 340 h 397"/>
                <a:gd name="T18" fmla="*/ 170 w 226"/>
                <a:gd name="T19" fmla="*/ 170 h 397"/>
                <a:gd name="T20" fmla="*/ 56 w 226"/>
                <a:gd name="T2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397">
                  <a:moveTo>
                    <a:pt x="56" y="0"/>
                  </a:moveTo>
                  <a:lnTo>
                    <a:pt x="0" y="113"/>
                  </a:lnTo>
                  <a:lnTo>
                    <a:pt x="56" y="170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226" y="397"/>
                  </a:lnTo>
                  <a:lnTo>
                    <a:pt x="226" y="340"/>
                  </a:lnTo>
                  <a:lnTo>
                    <a:pt x="170" y="17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42" name="Freeform 10"/>
            <p:cNvSpPr>
              <a:spLocks/>
            </p:cNvSpPr>
            <p:nvPr/>
          </p:nvSpPr>
          <p:spPr bwMode="auto">
            <a:xfrm>
              <a:off x="6357" y="5065"/>
              <a:ext cx="283" cy="340"/>
            </a:xfrm>
            <a:custGeom>
              <a:avLst/>
              <a:gdLst>
                <a:gd name="T0" fmla="*/ 227 w 283"/>
                <a:gd name="T1" fmla="*/ 0 h 340"/>
                <a:gd name="T2" fmla="*/ 113 w 283"/>
                <a:gd name="T3" fmla="*/ 0 h 340"/>
                <a:gd name="T4" fmla="*/ 0 w 283"/>
                <a:gd name="T5" fmla="*/ 57 h 340"/>
                <a:gd name="T6" fmla="*/ 0 w 283"/>
                <a:gd name="T7" fmla="*/ 227 h 340"/>
                <a:gd name="T8" fmla="*/ 56 w 283"/>
                <a:gd name="T9" fmla="*/ 227 h 340"/>
                <a:gd name="T10" fmla="*/ 113 w 283"/>
                <a:gd name="T11" fmla="*/ 340 h 340"/>
                <a:gd name="T12" fmla="*/ 227 w 283"/>
                <a:gd name="T13" fmla="*/ 284 h 340"/>
                <a:gd name="T14" fmla="*/ 227 w 283"/>
                <a:gd name="T15" fmla="*/ 114 h 340"/>
                <a:gd name="T16" fmla="*/ 283 w 283"/>
                <a:gd name="T17" fmla="*/ 57 h 340"/>
                <a:gd name="T18" fmla="*/ 227 w 283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40">
                  <a:moveTo>
                    <a:pt x="227" y="0"/>
                  </a:moveTo>
                  <a:lnTo>
                    <a:pt x="113" y="0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113" y="340"/>
                  </a:lnTo>
                  <a:lnTo>
                    <a:pt x="227" y="284"/>
                  </a:lnTo>
                  <a:lnTo>
                    <a:pt x="227" y="114"/>
                  </a:lnTo>
                  <a:lnTo>
                    <a:pt x="283" y="5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43" name="Freeform 11"/>
            <p:cNvSpPr>
              <a:spLocks/>
            </p:cNvSpPr>
            <p:nvPr/>
          </p:nvSpPr>
          <p:spPr bwMode="auto">
            <a:xfrm>
              <a:off x="6584" y="5405"/>
              <a:ext cx="170" cy="114"/>
            </a:xfrm>
            <a:custGeom>
              <a:avLst/>
              <a:gdLst>
                <a:gd name="T0" fmla="*/ 170 w 170"/>
                <a:gd name="T1" fmla="*/ 0 h 114"/>
                <a:gd name="T2" fmla="*/ 0 w 170"/>
                <a:gd name="T3" fmla="*/ 0 h 114"/>
                <a:gd name="T4" fmla="*/ 0 w 170"/>
                <a:gd name="T5" fmla="*/ 114 h 114"/>
                <a:gd name="T6" fmla="*/ 170 w 170"/>
                <a:gd name="T7" fmla="*/ 57 h 114"/>
                <a:gd name="T8" fmla="*/ 170 w 170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17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44" name="Freeform 12"/>
            <p:cNvSpPr>
              <a:spLocks/>
            </p:cNvSpPr>
            <p:nvPr/>
          </p:nvSpPr>
          <p:spPr bwMode="auto">
            <a:xfrm>
              <a:off x="6357" y="5462"/>
              <a:ext cx="170" cy="170"/>
            </a:xfrm>
            <a:custGeom>
              <a:avLst/>
              <a:gdLst>
                <a:gd name="T0" fmla="*/ 113 w 170"/>
                <a:gd name="T1" fmla="*/ 0 h 170"/>
                <a:gd name="T2" fmla="*/ 0 w 170"/>
                <a:gd name="T3" fmla="*/ 57 h 170"/>
                <a:gd name="T4" fmla="*/ 56 w 170"/>
                <a:gd name="T5" fmla="*/ 170 h 170"/>
                <a:gd name="T6" fmla="*/ 170 w 170"/>
                <a:gd name="T7" fmla="*/ 170 h 170"/>
                <a:gd name="T8" fmla="*/ 113 w 170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70">
                  <a:moveTo>
                    <a:pt x="113" y="0"/>
                  </a:moveTo>
                  <a:lnTo>
                    <a:pt x="0" y="57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45" name="Freeform 13"/>
            <p:cNvSpPr>
              <a:spLocks/>
            </p:cNvSpPr>
            <p:nvPr/>
          </p:nvSpPr>
          <p:spPr bwMode="auto">
            <a:xfrm>
              <a:off x="6413" y="5689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0 w 114"/>
                <a:gd name="T3" fmla="*/ 0 h 57"/>
                <a:gd name="T4" fmla="*/ 0 w 114"/>
                <a:gd name="T5" fmla="*/ 57 h 57"/>
                <a:gd name="T6" fmla="*/ 114 w 114"/>
                <a:gd name="T7" fmla="*/ 57 h 57"/>
                <a:gd name="T8" fmla="*/ 114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46" name="Freeform 14"/>
            <p:cNvSpPr>
              <a:spLocks/>
            </p:cNvSpPr>
            <p:nvPr/>
          </p:nvSpPr>
          <p:spPr bwMode="auto">
            <a:xfrm>
              <a:off x="6243" y="5235"/>
              <a:ext cx="227" cy="284"/>
            </a:xfrm>
            <a:custGeom>
              <a:avLst/>
              <a:gdLst>
                <a:gd name="T0" fmla="*/ 114 w 227"/>
                <a:gd name="T1" fmla="*/ 0 h 284"/>
                <a:gd name="T2" fmla="*/ 0 w 227"/>
                <a:gd name="T3" fmla="*/ 57 h 284"/>
                <a:gd name="T4" fmla="*/ 0 w 227"/>
                <a:gd name="T5" fmla="*/ 227 h 284"/>
                <a:gd name="T6" fmla="*/ 57 w 227"/>
                <a:gd name="T7" fmla="*/ 284 h 284"/>
                <a:gd name="T8" fmla="*/ 227 w 227"/>
                <a:gd name="T9" fmla="*/ 170 h 284"/>
                <a:gd name="T10" fmla="*/ 170 w 227"/>
                <a:gd name="T11" fmla="*/ 57 h 284"/>
                <a:gd name="T12" fmla="*/ 114 w 227"/>
                <a:gd name="T13" fmla="*/ 57 h 284"/>
                <a:gd name="T14" fmla="*/ 114 w 227"/>
                <a:gd name="T1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84">
                  <a:moveTo>
                    <a:pt x="114" y="0"/>
                  </a:moveTo>
                  <a:lnTo>
                    <a:pt x="0" y="57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227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47" name="Freeform 15"/>
            <p:cNvSpPr>
              <a:spLocks/>
            </p:cNvSpPr>
            <p:nvPr/>
          </p:nvSpPr>
          <p:spPr bwMode="auto">
            <a:xfrm>
              <a:off x="6130" y="5349"/>
              <a:ext cx="170" cy="283"/>
            </a:xfrm>
            <a:custGeom>
              <a:avLst/>
              <a:gdLst>
                <a:gd name="T0" fmla="*/ 113 w 170"/>
                <a:gd name="T1" fmla="*/ 0 h 283"/>
                <a:gd name="T2" fmla="*/ 0 w 170"/>
                <a:gd name="T3" fmla="*/ 56 h 283"/>
                <a:gd name="T4" fmla="*/ 57 w 170"/>
                <a:gd name="T5" fmla="*/ 170 h 283"/>
                <a:gd name="T6" fmla="*/ 57 w 170"/>
                <a:gd name="T7" fmla="*/ 283 h 283"/>
                <a:gd name="T8" fmla="*/ 170 w 170"/>
                <a:gd name="T9" fmla="*/ 283 h 283"/>
                <a:gd name="T10" fmla="*/ 170 w 170"/>
                <a:gd name="T11" fmla="*/ 170 h 283"/>
                <a:gd name="T12" fmla="*/ 113 w 170"/>
                <a:gd name="T13" fmla="*/ 113 h 283"/>
                <a:gd name="T14" fmla="*/ 113 w 170"/>
                <a:gd name="T1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283">
                  <a:moveTo>
                    <a:pt x="113" y="0"/>
                  </a:moveTo>
                  <a:lnTo>
                    <a:pt x="0" y="56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48" name="Freeform 16"/>
            <p:cNvSpPr>
              <a:spLocks/>
            </p:cNvSpPr>
            <p:nvPr/>
          </p:nvSpPr>
          <p:spPr bwMode="auto">
            <a:xfrm>
              <a:off x="6017" y="5405"/>
              <a:ext cx="170" cy="284"/>
            </a:xfrm>
            <a:custGeom>
              <a:avLst/>
              <a:gdLst>
                <a:gd name="T0" fmla="*/ 113 w 170"/>
                <a:gd name="T1" fmla="*/ 0 h 284"/>
                <a:gd name="T2" fmla="*/ 0 w 170"/>
                <a:gd name="T3" fmla="*/ 57 h 284"/>
                <a:gd name="T4" fmla="*/ 113 w 170"/>
                <a:gd name="T5" fmla="*/ 284 h 284"/>
                <a:gd name="T6" fmla="*/ 170 w 170"/>
                <a:gd name="T7" fmla="*/ 227 h 284"/>
                <a:gd name="T8" fmla="*/ 170 w 170"/>
                <a:gd name="T9" fmla="*/ 114 h 284"/>
                <a:gd name="T10" fmla="*/ 113 w 170"/>
                <a:gd name="T1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284">
                  <a:moveTo>
                    <a:pt x="113" y="0"/>
                  </a:moveTo>
                  <a:lnTo>
                    <a:pt x="0" y="57"/>
                  </a:lnTo>
                  <a:lnTo>
                    <a:pt x="113" y="284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49" name="Freeform 17"/>
            <p:cNvSpPr>
              <a:spLocks/>
            </p:cNvSpPr>
            <p:nvPr/>
          </p:nvSpPr>
          <p:spPr bwMode="auto">
            <a:xfrm>
              <a:off x="5790" y="5292"/>
              <a:ext cx="340" cy="454"/>
            </a:xfrm>
            <a:custGeom>
              <a:avLst/>
              <a:gdLst>
                <a:gd name="T0" fmla="*/ 340 w 340"/>
                <a:gd name="T1" fmla="*/ 397 h 454"/>
                <a:gd name="T2" fmla="*/ 227 w 340"/>
                <a:gd name="T3" fmla="*/ 170 h 454"/>
                <a:gd name="T4" fmla="*/ 227 w 340"/>
                <a:gd name="T5" fmla="*/ 57 h 454"/>
                <a:gd name="T6" fmla="*/ 113 w 340"/>
                <a:gd name="T7" fmla="*/ 0 h 454"/>
                <a:gd name="T8" fmla="*/ 0 w 340"/>
                <a:gd name="T9" fmla="*/ 170 h 454"/>
                <a:gd name="T10" fmla="*/ 113 w 340"/>
                <a:gd name="T11" fmla="*/ 340 h 454"/>
                <a:gd name="T12" fmla="*/ 113 w 340"/>
                <a:gd name="T13" fmla="*/ 454 h 454"/>
                <a:gd name="T14" fmla="*/ 170 w 340"/>
                <a:gd name="T15" fmla="*/ 397 h 454"/>
                <a:gd name="T16" fmla="*/ 340 w 340"/>
                <a:gd name="T17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4">
                  <a:moveTo>
                    <a:pt x="340" y="397"/>
                  </a:moveTo>
                  <a:lnTo>
                    <a:pt x="227" y="170"/>
                  </a:lnTo>
                  <a:lnTo>
                    <a:pt x="227" y="57"/>
                  </a:lnTo>
                  <a:lnTo>
                    <a:pt x="113" y="0"/>
                  </a:lnTo>
                  <a:lnTo>
                    <a:pt x="0" y="17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170" y="397"/>
                  </a:lnTo>
                  <a:lnTo>
                    <a:pt x="34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50" name="Freeform 18"/>
            <p:cNvSpPr>
              <a:spLocks/>
            </p:cNvSpPr>
            <p:nvPr/>
          </p:nvSpPr>
          <p:spPr bwMode="auto">
            <a:xfrm>
              <a:off x="5563" y="5462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227 w 340"/>
                <a:gd name="T3" fmla="*/ 57 h 340"/>
                <a:gd name="T4" fmla="*/ 170 w 340"/>
                <a:gd name="T5" fmla="*/ 57 h 340"/>
                <a:gd name="T6" fmla="*/ 57 w 340"/>
                <a:gd name="T7" fmla="*/ 114 h 340"/>
                <a:gd name="T8" fmla="*/ 113 w 340"/>
                <a:gd name="T9" fmla="*/ 170 h 340"/>
                <a:gd name="T10" fmla="*/ 0 w 340"/>
                <a:gd name="T11" fmla="*/ 227 h 340"/>
                <a:gd name="T12" fmla="*/ 170 w 340"/>
                <a:gd name="T13" fmla="*/ 340 h 340"/>
                <a:gd name="T14" fmla="*/ 283 w 340"/>
                <a:gd name="T15" fmla="*/ 284 h 340"/>
                <a:gd name="T16" fmla="*/ 340 w 340"/>
                <a:gd name="T17" fmla="*/ 284 h 340"/>
                <a:gd name="T18" fmla="*/ 340 w 340"/>
                <a:gd name="T19" fmla="*/ 170 h 340"/>
                <a:gd name="T20" fmla="*/ 227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227" y="57"/>
                  </a:lnTo>
                  <a:lnTo>
                    <a:pt x="170" y="57"/>
                  </a:lnTo>
                  <a:lnTo>
                    <a:pt x="57" y="114"/>
                  </a:lnTo>
                  <a:lnTo>
                    <a:pt x="113" y="170"/>
                  </a:lnTo>
                  <a:lnTo>
                    <a:pt x="0" y="227"/>
                  </a:lnTo>
                  <a:lnTo>
                    <a:pt x="170" y="340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51" name="Freeform 19"/>
            <p:cNvSpPr>
              <a:spLocks/>
            </p:cNvSpPr>
            <p:nvPr/>
          </p:nvSpPr>
          <p:spPr bwMode="auto">
            <a:xfrm>
              <a:off x="5790" y="4385"/>
              <a:ext cx="964" cy="1077"/>
            </a:xfrm>
            <a:custGeom>
              <a:avLst/>
              <a:gdLst>
                <a:gd name="T0" fmla="*/ 453 w 964"/>
                <a:gd name="T1" fmla="*/ 0 h 1077"/>
                <a:gd name="T2" fmla="*/ 397 w 964"/>
                <a:gd name="T3" fmla="*/ 57 h 1077"/>
                <a:gd name="T4" fmla="*/ 397 w 964"/>
                <a:gd name="T5" fmla="*/ 227 h 1077"/>
                <a:gd name="T6" fmla="*/ 340 w 964"/>
                <a:gd name="T7" fmla="*/ 283 h 1077"/>
                <a:gd name="T8" fmla="*/ 283 w 964"/>
                <a:gd name="T9" fmla="*/ 283 h 1077"/>
                <a:gd name="T10" fmla="*/ 227 w 964"/>
                <a:gd name="T11" fmla="*/ 227 h 1077"/>
                <a:gd name="T12" fmla="*/ 170 w 964"/>
                <a:gd name="T13" fmla="*/ 227 h 1077"/>
                <a:gd name="T14" fmla="*/ 170 w 964"/>
                <a:gd name="T15" fmla="*/ 283 h 1077"/>
                <a:gd name="T16" fmla="*/ 56 w 964"/>
                <a:gd name="T17" fmla="*/ 397 h 1077"/>
                <a:gd name="T18" fmla="*/ 113 w 964"/>
                <a:gd name="T19" fmla="*/ 510 h 1077"/>
                <a:gd name="T20" fmla="*/ 113 w 964"/>
                <a:gd name="T21" fmla="*/ 567 h 1077"/>
                <a:gd name="T22" fmla="*/ 0 w 964"/>
                <a:gd name="T23" fmla="*/ 680 h 1077"/>
                <a:gd name="T24" fmla="*/ 113 w 964"/>
                <a:gd name="T25" fmla="*/ 680 h 1077"/>
                <a:gd name="T26" fmla="*/ 113 w 964"/>
                <a:gd name="T27" fmla="*/ 737 h 1077"/>
                <a:gd name="T28" fmla="*/ 56 w 964"/>
                <a:gd name="T29" fmla="*/ 850 h 1077"/>
                <a:gd name="T30" fmla="*/ 113 w 964"/>
                <a:gd name="T31" fmla="*/ 907 h 1077"/>
                <a:gd name="T32" fmla="*/ 227 w 964"/>
                <a:gd name="T33" fmla="*/ 964 h 1077"/>
                <a:gd name="T34" fmla="*/ 227 w 964"/>
                <a:gd name="T35" fmla="*/ 1077 h 1077"/>
                <a:gd name="T36" fmla="*/ 340 w 964"/>
                <a:gd name="T37" fmla="*/ 1020 h 1077"/>
                <a:gd name="T38" fmla="*/ 453 w 964"/>
                <a:gd name="T39" fmla="*/ 964 h 1077"/>
                <a:gd name="T40" fmla="*/ 453 w 964"/>
                <a:gd name="T41" fmla="*/ 907 h 1077"/>
                <a:gd name="T42" fmla="*/ 567 w 964"/>
                <a:gd name="T43" fmla="*/ 850 h 1077"/>
                <a:gd name="T44" fmla="*/ 567 w 964"/>
                <a:gd name="T45" fmla="*/ 737 h 1077"/>
                <a:gd name="T46" fmla="*/ 680 w 964"/>
                <a:gd name="T47" fmla="*/ 680 h 1077"/>
                <a:gd name="T48" fmla="*/ 794 w 964"/>
                <a:gd name="T49" fmla="*/ 680 h 1077"/>
                <a:gd name="T50" fmla="*/ 850 w 964"/>
                <a:gd name="T51" fmla="*/ 567 h 1077"/>
                <a:gd name="T52" fmla="*/ 907 w 964"/>
                <a:gd name="T53" fmla="*/ 453 h 1077"/>
                <a:gd name="T54" fmla="*/ 737 w 964"/>
                <a:gd name="T55" fmla="*/ 453 h 1077"/>
                <a:gd name="T56" fmla="*/ 680 w 964"/>
                <a:gd name="T57" fmla="*/ 397 h 1077"/>
                <a:gd name="T58" fmla="*/ 737 w 964"/>
                <a:gd name="T59" fmla="*/ 227 h 1077"/>
                <a:gd name="T60" fmla="*/ 850 w 964"/>
                <a:gd name="T61" fmla="*/ 283 h 1077"/>
                <a:gd name="T62" fmla="*/ 850 w 964"/>
                <a:gd name="T63" fmla="*/ 227 h 1077"/>
                <a:gd name="T64" fmla="*/ 907 w 964"/>
                <a:gd name="T65" fmla="*/ 227 h 1077"/>
                <a:gd name="T66" fmla="*/ 964 w 964"/>
                <a:gd name="T67" fmla="*/ 170 h 1077"/>
                <a:gd name="T68" fmla="*/ 907 w 964"/>
                <a:gd name="T69" fmla="*/ 0 h 1077"/>
                <a:gd name="T70" fmla="*/ 850 w 964"/>
                <a:gd name="T71" fmla="*/ 0 h 1077"/>
                <a:gd name="T72" fmla="*/ 850 w 964"/>
                <a:gd name="T73" fmla="*/ 57 h 1077"/>
                <a:gd name="T74" fmla="*/ 680 w 964"/>
                <a:gd name="T75" fmla="*/ 57 h 1077"/>
                <a:gd name="T76" fmla="*/ 623 w 964"/>
                <a:gd name="T77" fmla="*/ 113 h 1077"/>
                <a:gd name="T78" fmla="*/ 510 w 964"/>
                <a:gd name="T79" fmla="*/ 0 h 1077"/>
                <a:gd name="T80" fmla="*/ 453 w 964"/>
                <a:gd name="T81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1077">
                  <a:moveTo>
                    <a:pt x="453" y="0"/>
                  </a:moveTo>
                  <a:lnTo>
                    <a:pt x="397" y="57"/>
                  </a:lnTo>
                  <a:lnTo>
                    <a:pt x="397" y="227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56" y="397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37"/>
                  </a:lnTo>
                  <a:lnTo>
                    <a:pt x="56" y="850"/>
                  </a:lnTo>
                  <a:lnTo>
                    <a:pt x="113" y="907"/>
                  </a:lnTo>
                  <a:lnTo>
                    <a:pt x="227" y="964"/>
                  </a:lnTo>
                  <a:lnTo>
                    <a:pt x="227" y="1077"/>
                  </a:lnTo>
                  <a:lnTo>
                    <a:pt x="340" y="1020"/>
                  </a:lnTo>
                  <a:lnTo>
                    <a:pt x="453" y="964"/>
                  </a:lnTo>
                  <a:lnTo>
                    <a:pt x="453" y="907"/>
                  </a:lnTo>
                  <a:lnTo>
                    <a:pt x="567" y="850"/>
                  </a:lnTo>
                  <a:lnTo>
                    <a:pt x="567" y="737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850" y="567"/>
                  </a:lnTo>
                  <a:lnTo>
                    <a:pt x="907" y="453"/>
                  </a:lnTo>
                  <a:lnTo>
                    <a:pt x="737" y="453"/>
                  </a:lnTo>
                  <a:lnTo>
                    <a:pt x="680" y="397"/>
                  </a:lnTo>
                  <a:lnTo>
                    <a:pt x="737" y="227"/>
                  </a:lnTo>
                  <a:lnTo>
                    <a:pt x="850" y="283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64" y="170"/>
                  </a:lnTo>
                  <a:lnTo>
                    <a:pt x="907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680" y="57"/>
                  </a:lnTo>
                  <a:lnTo>
                    <a:pt x="623" y="113"/>
                  </a:lnTo>
                  <a:lnTo>
                    <a:pt x="510" y="0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52" name="Freeform 20"/>
            <p:cNvSpPr>
              <a:spLocks/>
            </p:cNvSpPr>
            <p:nvPr/>
          </p:nvSpPr>
          <p:spPr bwMode="auto">
            <a:xfrm>
              <a:off x="5166" y="5009"/>
              <a:ext cx="737" cy="567"/>
            </a:xfrm>
            <a:custGeom>
              <a:avLst/>
              <a:gdLst>
                <a:gd name="T0" fmla="*/ 624 w 737"/>
                <a:gd name="T1" fmla="*/ 56 h 567"/>
                <a:gd name="T2" fmla="*/ 567 w 737"/>
                <a:gd name="T3" fmla="*/ 0 h 567"/>
                <a:gd name="T4" fmla="*/ 454 w 737"/>
                <a:gd name="T5" fmla="*/ 56 h 567"/>
                <a:gd name="T6" fmla="*/ 340 w 737"/>
                <a:gd name="T7" fmla="*/ 0 h 567"/>
                <a:gd name="T8" fmla="*/ 227 w 737"/>
                <a:gd name="T9" fmla="*/ 0 h 567"/>
                <a:gd name="T10" fmla="*/ 170 w 737"/>
                <a:gd name="T11" fmla="*/ 56 h 567"/>
                <a:gd name="T12" fmla="*/ 227 w 737"/>
                <a:gd name="T13" fmla="*/ 113 h 567"/>
                <a:gd name="T14" fmla="*/ 170 w 737"/>
                <a:gd name="T15" fmla="*/ 170 h 567"/>
                <a:gd name="T16" fmla="*/ 0 w 737"/>
                <a:gd name="T17" fmla="*/ 226 h 567"/>
                <a:gd name="T18" fmla="*/ 0 w 737"/>
                <a:gd name="T19" fmla="*/ 283 h 567"/>
                <a:gd name="T20" fmla="*/ 0 w 737"/>
                <a:gd name="T21" fmla="*/ 340 h 567"/>
                <a:gd name="T22" fmla="*/ 57 w 737"/>
                <a:gd name="T23" fmla="*/ 396 h 567"/>
                <a:gd name="T24" fmla="*/ 113 w 737"/>
                <a:gd name="T25" fmla="*/ 283 h 567"/>
                <a:gd name="T26" fmla="*/ 170 w 737"/>
                <a:gd name="T27" fmla="*/ 283 h 567"/>
                <a:gd name="T28" fmla="*/ 227 w 737"/>
                <a:gd name="T29" fmla="*/ 453 h 567"/>
                <a:gd name="T30" fmla="*/ 284 w 737"/>
                <a:gd name="T31" fmla="*/ 567 h 567"/>
                <a:gd name="T32" fmla="*/ 454 w 737"/>
                <a:gd name="T33" fmla="*/ 567 h 567"/>
                <a:gd name="T34" fmla="*/ 567 w 737"/>
                <a:gd name="T35" fmla="*/ 510 h 567"/>
                <a:gd name="T36" fmla="*/ 624 w 737"/>
                <a:gd name="T37" fmla="*/ 510 h 567"/>
                <a:gd name="T38" fmla="*/ 624 w 737"/>
                <a:gd name="T39" fmla="*/ 453 h 567"/>
                <a:gd name="T40" fmla="*/ 737 w 737"/>
                <a:gd name="T41" fmla="*/ 283 h 567"/>
                <a:gd name="T42" fmla="*/ 680 w 737"/>
                <a:gd name="T43" fmla="*/ 226 h 567"/>
                <a:gd name="T44" fmla="*/ 737 w 737"/>
                <a:gd name="T45" fmla="*/ 113 h 567"/>
                <a:gd name="T46" fmla="*/ 737 w 737"/>
                <a:gd name="T47" fmla="*/ 56 h 567"/>
                <a:gd name="T48" fmla="*/ 624 w 737"/>
                <a:gd name="T49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567">
                  <a:moveTo>
                    <a:pt x="624" y="56"/>
                  </a:moveTo>
                  <a:lnTo>
                    <a:pt x="567" y="0"/>
                  </a:lnTo>
                  <a:lnTo>
                    <a:pt x="454" y="5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170" y="56"/>
                  </a:lnTo>
                  <a:lnTo>
                    <a:pt x="227" y="113"/>
                  </a:lnTo>
                  <a:lnTo>
                    <a:pt x="170" y="170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7" y="396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227" y="453"/>
                  </a:lnTo>
                  <a:lnTo>
                    <a:pt x="284" y="567"/>
                  </a:lnTo>
                  <a:lnTo>
                    <a:pt x="454" y="567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453"/>
                  </a:lnTo>
                  <a:lnTo>
                    <a:pt x="737" y="283"/>
                  </a:lnTo>
                  <a:lnTo>
                    <a:pt x="680" y="226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624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53" name="Group 21"/>
          <p:cNvGrpSpPr>
            <a:grpSpLocks/>
          </p:cNvGrpSpPr>
          <p:nvPr/>
        </p:nvGrpSpPr>
        <p:grpSpPr bwMode="auto">
          <a:xfrm>
            <a:off x="1000125" y="479425"/>
            <a:ext cx="10891838" cy="8551863"/>
            <a:chOff x="630" y="302"/>
            <a:chExt cx="6861" cy="5387"/>
          </a:xfrm>
        </p:grpSpPr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2331" y="4101"/>
              <a:ext cx="850" cy="681"/>
            </a:xfrm>
            <a:custGeom>
              <a:avLst/>
              <a:gdLst>
                <a:gd name="T0" fmla="*/ 737 w 850"/>
                <a:gd name="T1" fmla="*/ 0 h 681"/>
                <a:gd name="T2" fmla="*/ 567 w 850"/>
                <a:gd name="T3" fmla="*/ 57 h 681"/>
                <a:gd name="T4" fmla="*/ 454 w 850"/>
                <a:gd name="T5" fmla="*/ 0 h 681"/>
                <a:gd name="T6" fmla="*/ 340 w 850"/>
                <a:gd name="T7" fmla="*/ 114 h 681"/>
                <a:gd name="T8" fmla="*/ 340 w 850"/>
                <a:gd name="T9" fmla="*/ 57 h 681"/>
                <a:gd name="T10" fmla="*/ 170 w 850"/>
                <a:gd name="T11" fmla="*/ 114 h 681"/>
                <a:gd name="T12" fmla="*/ 170 w 850"/>
                <a:gd name="T13" fmla="*/ 227 h 681"/>
                <a:gd name="T14" fmla="*/ 57 w 850"/>
                <a:gd name="T15" fmla="*/ 284 h 681"/>
                <a:gd name="T16" fmla="*/ 0 w 850"/>
                <a:gd name="T17" fmla="*/ 454 h 681"/>
                <a:gd name="T18" fmla="*/ 57 w 850"/>
                <a:gd name="T19" fmla="*/ 567 h 681"/>
                <a:gd name="T20" fmla="*/ 57 w 850"/>
                <a:gd name="T21" fmla="*/ 624 h 681"/>
                <a:gd name="T22" fmla="*/ 113 w 850"/>
                <a:gd name="T23" fmla="*/ 624 h 681"/>
                <a:gd name="T24" fmla="*/ 170 w 850"/>
                <a:gd name="T25" fmla="*/ 681 h 681"/>
                <a:gd name="T26" fmla="*/ 283 w 850"/>
                <a:gd name="T27" fmla="*/ 567 h 681"/>
                <a:gd name="T28" fmla="*/ 283 w 850"/>
                <a:gd name="T29" fmla="*/ 511 h 681"/>
                <a:gd name="T30" fmla="*/ 454 w 850"/>
                <a:gd name="T31" fmla="*/ 567 h 681"/>
                <a:gd name="T32" fmla="*/ 454 w 850"/>
                <a:gd name="T33" fmla="*/ 454 h 681"/>
                <a:gd name="T34" fmla="*/ 567 w 850"/>
                <a:gd name="T35" fmla="*/ 567 h 681"/>
                <a:gd name="T36" fmla="*/ 680 w 850"/>
                <a:gd name="T37" fmla="*/ 511 h 681"/>
                <a:gd name="T38" fmla="*/ 680 w 850"/>
                <a:gd name="T39" fmla="*/ 397 h 681"/>
                <a:gd name="T40" fmla="*/ 737 w 850"/>
                <a:gd name="T41" fmla="*/ 341 h 681"/>
                <a:gd name="T42" fmla="*/ 737 w 850"/>
                <a:gd name="T43" fmla="*/ 227 h 681"/>
                <a:gd name="T44" fmla="*/ 850 w 850"/>
                <a:gd name="T45" fmla="*/ 170 h 681"/>
                <a:gd name="T46" fmla="*/ 850 w 850"/>
                <a:gd name="T47" fmla="*/ 57 h 681"/>
                <a:gd name="T48" fmla="*/ 737 w 850"/>
                <a:gd name="T4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0" h="681">
                  <a:moveTo>
                    <a:pt x="737" y="0"/>
                  </a:moveTo>
                  <a:lnTo>
                    <a:pt x="567" y="57"/>
                  </a:lnTo>
                  <a:lnTo>
                    <a:pt x="454" y="0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170" y="114"/>
                  </a:lnTo>
                  <a:lnTo>
                    <a:pt x="170" y="227"/>
                  </a:lnTo>
                  <a:lnTo>
                    <a:pt x="57" y="284"/>
                  </a:lnTo>
                  <a:lnTo>
                    <a:pt x="0" y="454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70" y="681"/>
                  </a:lnTo>
                  <a:lnTo>
                    <a:pt x="283" y="567"/>
                  </a:lnTo>
                  <a:lnTo>
                    <a:pt x="283" y="511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67" y="567"/>
                  </a:lnTo>
                  <a:lnTo>
                    <a:pt x="680" y="511"/>
                  </a:lnTo>
                  <a:lnTo>
                    <a:pt x="680" y="397"/>
                  </a:lnTo>
                  <a:lnTo>
                    <a:pt x="737" y="341"/>
                  </a:lnTo>
                  <a:lnTo>
                    <a:pt x="737" y="227"/>
                  </a:lnTo>
                  <a:lnTo>
                    <a:pt x="850" y="170"/>
                  </a:lnTo>
                  <a:lnTo>
                    <a:pt x="850" y="57"/>
                  </a:lnTo>
                  <a:lnTo>
                    <a:pt x="73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55" name="Freeform 23"/>
            <p:cNvSpPr>
              <a:spLocks/>
            </p:cNvSpPr>
            <p:nvPr/>
          </p:nvSpPr>
          <p:spPr bwMode="auto">
            <a:xfrm>
              <a:off x="630" y="1947"/>
              <a:ext cx="850" cy="850"/>
            </a:xfrm>
            <a:custGeom>
              <a:avLst/>
              <a:gdLst>
                <a:gd name="T0" fmla="*/ 850 w 850"/>
                <a:gd name="T1" fmla="*/ 567 h 850"/>
                <a:gd name="T2" fmla="*/ 680 w 850"/>
                <a:gd name="T3" fmla="*/ 680 h 850"/>
                <a:gd name="T4" fmla="*/ 567 w 850"/>
                <a:gd name="T5" fmla="*/ 793 h 850"/>
                <a:gd name="T6" fmla="*/ 454 w 850"/>
                <a:gd name="T7" fmla="*/ 793 h 850"/>
                <a:gd name="T8" fmla="*/ 283 w 850"/>
                <a:gd name="T9" fmla="*/ 850 h 850"/>
                <a:gd name="T10" fmla="*/ 283 w 850"/>
                <a:gd name="T11" fmla="*/ 793 h 850"/>
                <a:gd name="T12" fmla="*/ 227 w 850"/>
                <a:gd name="T13" fmla="*/ 737 h 850"/>
                <a:gd name="T14" fmla="*/ 170 w 850"/>
                <a:gd name="T15" fmla="*/ 680 h 850"/>
                <a:gd name="T16" fmla="*/ 227 w 850"/>
                <a:gd name="T17" fmla="*/ 567 h 850"/>
                <a:gd name="T18" fmla="*/ 227 w 850"/>
                <a:gd name="T19" fmla="*/ 510 h 850"/>
                <a:gd name="T20" fmla="*/ 113 w 850"/>
                <a:gd name="T21" fmla="*/ 567 h 850"/>
                <a:gd name="T22" fmla="*/ 0 w 850"/>
                <a:gd name="T23" fmla="*/ 510 h 850"/>
                <a:gd name="T24" fmla="*/ 57 w 850"/>
                <a:gd name="T25" fmla="*/ 453 h 850"/>
                <a:gd name="T26" fmla="*/ 0 w 850"/>
                <a:gd name="T27" fmla="*/ 397 h 850"/>
                <a:gd name="T28" fmla="*/ 0 w 850"/>
                <a:gd name="T29" fmla="*/ 283 h 850"/>
                <a:gd name="T30" fmla="*/ 113 w 850"/>
                <a:gd name="T31" fmla="*/ 113 h 850"/>
                <a:gd name="T32" fmla="*/ 170 w 850"/>
                <a:gd name="T33" fmla="*/ 170 h 850"/>
                <a:gd name="T34" fmla="*/ 283 w 850"/>
                <a:gd name="T35" fmla="*/ 113 h 850"/>
                <a:gd name="T36" fmla="*/ 340 w 850"/>
                <a:gd name="T37" fmla="*/ 0 h 850"/>
                <a:gd name="T38" fmla="*/ 624 w 850"/>
                <a:gd name="T39" fmla="*/ 0 h 850"/>
                <a:gd name="T40" fmla="*/ 794 w 850"/>
                <a:gd name="T41" fmla="*/ 113 h 850"/>
                <a:gd name="T42" fmla="*/ 737 w 850"/>
                <a:gd name="T43" fmla="*/ 170 h 850"/>
                <a:gd name="T44" fmla="*/ 737 w 850"/>
                <a:gd name="T45" fmla="*/ 453 h 850"/>
                <a:gd name="T46" fmla="*/ 850 w 850"/>
                <a:gd name="T47" fmla="*/ 56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50" h="850">
                  <a:moveTo>
                    <a:pt x="850" y="567"/>
                  </a:moveTo>
                  <a:lnTo>
                    <a:pt x="680" y="680"/>
                  </a:lnTo>
                  <a:lnTo>
                    <a:pt x="567" y="793"/>
                  </a:lnTo>
                  <a:lnTo>
                    <a:pt x="454" y="793"/>
                  </a:lnTo>
                  <a:lnTo>
                    <a:pt x="283" y="850"/>
                  </a:lnTo>
                  <a:lnTo>
                    <a:pt x="283" y="793"/>
                  </a:lnTo>
                  <a:lnTo>
                    <a:pt x="227" y="737"/>
                  </a:lnTo>
                  <a:lnTo>
                    <a:pt x="170" y="680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13" y="567"/>
                  </a:lnTo>
                  <a:lnTo>
                    <a:pt x="0" y="510"/>
                  </a:lnTo>
                  <a:lnTo>
                    <a:pt x="57" y="453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113" y="113"/>
                  </a:lnTo>
                  <a:lnTo>
                    <a:pt x="170" y="170"/>
                  </a:lnTo>
                  <a:lnTo>
                    <a:pt x="283" y="113"/>
                  </a:lnTo>
                  <a:lnTo>
                    <a:pt x="340" y="0"/>
                  </a:lnTo>
                  <a:lnTo>
                    <a:pt x="624" y="0"/>
                  </a:lnTo>
                  <a:lnTo>
                    <a:pt x="794" y="113"/>
                  </a:lnTo>
                  <a:lnTo>
                    <a:pt x="737" y="170"/>
                  </a:lnTo>
                  <a:lnTo>
                    <a:pt x="737" y="453"/>
                  </a:lnTo>
                  <a:lnTo>
                    <a:pt x="85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56" name="Freeform 24"/>
            <p:cNvSpPr>
              <a:spLocks/>
            </p:cNvSpPr>
            <p:nvPr/>
          </p:nvSpPr>
          <p:spPr bwMode="auto">
            <a:xfrm>
              <a:off x="970" y="1550"/>
              <a:ext cx="907" cy="964"/>
            </a:xfrm>
            <a:custGeom>
              <a:avLst/>
              <a:gdLst>
                <a:gd name="T0" fmla="*/ 510 w 907"/>
                <a:gd name="T1" fmla="*/ 964 h 964"/>
                <a:gd name="T2" fmla="*/ 397 w 907"/>
                <a:gd name="T3" fmla="*/ 850 h 964"/>
                <a:gd name="T4" fmla="*/ 397 w 907"/>
                <a:gd name="T5" fmla="*/ 567 h 964"/>
                <a:gd name="T6" fmla="*/ 454 w 907"/>
                <a:gd name="T7" fmla="*/ 510 h 964"/>
                <a:gd name="T8" fmla="*/ 284 w 907"/>
                <a:gd name="T9" fmla="*/ 397 h 964"/>
                <a:gd name="T10" fmla="*/ 0 w 907"/>
                <a:gd name="T11" fmla="*/ 397 h 964"/>
                <a:gd name="T12" fmla="*/ 0 w 907"/>
                <a:gd name="T13" fmla="*/ 227 h 964"/>
                <a:gd name="T14" fmla="*/ 57 w 907"/>
                <a:gd name="T15" fmla="*/ 227 h 964"/>
                <a:gd name="T16" fmla="*/ 114 w 907"/>
                <a:gd name="T17" fmla="*/ 56 h 964"/>
                <a:gd name="T18" fmla="*/ 170 w 907"/>
                <a:gd name="T19" fmla="*/ 0 h 964"/>
                <a:gd name="T20" fmla="*/ 340 w 907"/>
                <a:gd name="T21" fmla="*/ 56 h 964"/>
                <a:gd name="T22" fmla="*/ 397 w 907"/>
                <a:gd name="T23" fmla="*/ 56 h 964"/>
                <a:gd name="T24" fmla="*/ 454 w 907"/>
                <a:gd name="T25" fmla="*/ 170 h 964"/>
                <a:gd name="T26" fmla="*/ 510 w 907"/>
                <a:gd name="T27" fmla="*/ 56 h 964"/>
                <a:gd name="T28" fmla="*/ 567 w 907"/>
                <a:gd name="T29" fmla="*/ 113 h 964"/>
                <a:gd name="T30" fmla="*/ 567 w 907"/>
                <a:gd name="T31" fmla="*/ 170 h 964"/>
                <a:gd name="T32" fmla="*/ 624 w 907"/>
                <a:gd name="T33" fmla="*/ 170 h 964"/>
                <a:gd name="T34" fmla="*/ 681 w 907"/>
                <a:gd name="T35" fmla="*/ 283 h 964"/>
                <a:gd name="T36" fmla="*/ 624 w 907"/>
                <a:gd name="T37" fmla="*/ 397 h 964"/>
                <a:gd name="T38" fmla="*/ 737 w 907"/>
                <a:gd name="T39" fmla="*/ 453 h 964"/>
                <a:gd name="T40" fmla="*/ 737 w 907"/>
                <a:gd name="T41" fmla="*/ 623 h 964"/>
                <a:gd name="T42" fmla="*/ 851 w 907"/>
                <a:gd name="T43" fmla="*/ 680 h 964"/>
                <a:gd name="T44" fmla="*/ 907 w 907"/>
                <a:gd name="T45" fmla="*/ 850 h 964"/>
                <a:gd name="T46" fmla="*/ 624 w 907"/>
                <a:gd name="T47" fmla="*/ 907 h 964"/>
                <a:gd name="T48" fmla="*/ 510 w 907"/>
                <a:gd name="T49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964">
                  <a:moveTo>
                    <a:pt x="510" y="964"/>
                  </a:moveTo>
                  <a:lnTo>
                    <a:pt x="397" y="850"/>
                  </a:lnTo>
                  <a:lnTo>
                    <a:pt x="397" y="567"/>
                  </a:lnTo>
                  <a:lnTo>
                    <a:pt x="454" y="510"/>
                  </a:lnTo>
                  <a:lnTo>
                    <a:pt x="284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114" y="56"/>
                  </a:lnTo>
                  <a:lnTo>
                    <a:pt x="170" y="0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454" y="170"/>
                  </a:lnTo>
                  <a:lnTo>
                    <a:pt x="510" y="56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81" y="283"/>
                  </a:lnTo>
                  <a:lnTo>
                    <a:pt x="624" y="397"/>
                  </a:lnTo>
                  <a:lnTo>
                    <a:pt x="737" y="453"/>
                  </a:lnTo>
                  <a:lnTo>
                    <a:pt x="737" y="623"/>
                  </a:lnTo>
                  <a:lnTo>
                    <a:pt x="851" y="680"/>
                  </a:lnTo>
                  <a:lnTo>
                    <a:pt x="907" y="850"/>
                  </a:lnTo>
                  <a:lnTo>
                    <a:pt x="624" y="907"/>
                  </a:lnTo>
                  <a:lnTo>
                    <a:pt x="510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57" name="Freeform 25"/>
            <p:cNvSpPr>
              <a:spLocks/>
            </p:cNvSpPr>
            <p:nvPr/>
          </p:nvSpPr>
          <p:spPr bwMode="auto">
            <a:xfrm>
              <a:off x="1140" y="643"/>
              <a:ext cx="1021" cy="1077"/>
            </a:xfrm>
            <a:custGeom>
              <a:avLst/>
              <a:gdLst>
                <a:gd name="T0" fmla="*/ 454 w 1021"/>
                <a:gd name="T1" fmla="*/ 1077 h 1077"/>
                <a:gd name="T2" fmla="*/ 397 w 1021"/>
                <a:gd name="T3" fmla="*/ 1077 h 1077"/>
                <a:gd name="T4" fmla="*/ 397 w 1021"/>
                <a:gd name="T5" fmla="*/ 1020 h 1077"/>
                <a:gd name="T6" fmla="*/ 340 w 1021"/>
                <a:gd name="T7" fmla="*/ 963 h 1077"/>
                <a:gd name="T8" fmla="*/ 284 w 1021"/>
                <a:gd name="T9" fmla="*/ 1077 h 1077"/>
                <a:gd name="T10" fmla="*/ 227 w 1021"/>
                <a:gd name="T11" fmla="*/ 963 h 1077"/>
                <a:gd name="T12" fmla="*/ 170 w 1021"/>
                <a:gd name="T13" fmla="*/ 963 h 1077"/>
                <a:gd name="T14" fmla="*/ 0 w 1021"/>
                <a:gd name="T15" fmla="*/ 907 h 1077"/>
                <a:gd name="T16" fmla="*/ 57 w 1021"/>
                <a:gd name="T17" fmla="*/ 793 h 1077"/>
                <a:gd name="T18" fmla="*/ 170 w 1021"/>
                <a:gd name="T19" fmla="*/ 680 h 1077"/>
                <a:gd name="T20" fmla="*/ 227 w 1021"/>
                <a:gd name="T21" fmla="*/ 680 h 1077"/>
                <a:gd name="T22" fmla="*/ 340 w 1021"/>
                <a:gd name="T23" fmla="*/ 453 h 1077"/>
                <a:gd name="T24" fmla="*/ 454 w 1021"/>
                <a:gd name="T25" fmla="*/ 396 h 1077"/>
                <a:gd name="T26" fmla="*/ 511 w 1021"/>
                <a:gd name="T27" fmla="*/ 396 h 1077"/>
                <a:gd name="T28" fmla="*/ 737 w 1021"/>
                <a:gd name="T29" fmla="*/ 170 h 1077"/>
                <a:gd name="T30" fmla="*/ 851 w 1021"/>
                <a:gd name="T31" fmla="*/ 0 h 1077"/>
                <a:gd name="T32" fmla="*/ 964 w 1021"/>
                <a:gd name="T33" fmla="*/ 0 h 1077"/>
                <a:gd name="T34" fmla="*/ 1021 w 1021"/>
                <a:gd name="T35" fmla="*/ 170 h 1077"/>
                <a:gd name="T36" fmla="*/ 907 w 1021"/>
                <a:gd name="T37" fmla="*/ 283 h 1077"/>
                <a:gd name="T38" fmla="*/ 907 w 1021"/>
                <a:gd name="T39" fmla="*/ 453 h 1077"/>
                <a:gd name="T40" fmla="*/ 794 w 1021"/>
                <a:gd name="T41" fmla="*/ 567 h 1077"/>
                <a:gd name="T42" fmla="*/ 681 w 1021"/>
                <a:gd name="T43" fmla="*/ 737 h 1077"/>
                <a:gd name="T44" fmla="*/ 511 w 1021"/>
                <a:gd name="T45" fmla="*/ 850 h 1077"/>
                <a:gd name="T46" fmla="*/ 511 w 1021"/>
                <a:gd name="T47" fmla="*/ 907 h 1077"/>
                <a:gd name="T48" fmla="*/ 454 w 1021"/>
                <a:gd name="T49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1" h="1077">
                  <a:moveTo>
                    <a:pt x="454" y="1077"/>
                  </a:moveTo>
                  <a:lnTo>
                    <a:pt x="397" y="1077"/>
                  </a:lnTo>
                  <a:lnTo>
                    <a:pt x="397" y="1020"/>
                  </a:lnTo>
                  <a:lnTo>
                    <a:pt x="340" y="963"/>
                  </a:lnTo>
                  <a:lnTo>
                    <a:pt x="284" y="1077"/>
                  </a:lnTo>
                  <a:lnTo>
                    <a:pt x="227" y="963"/>
                  </a:lnTo>
                  <a:lnTo>
                    <a:pt x="170" y="963"/>
                  </a:lnTo>
                  <a:lnTo>
                    <a:pt x="0" y="907"/>
                  </a:lnTo>
                  <a:lnTo>
                    <a:pt x="57" y="793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340" y="453"/>
                  </a:lnTo>
                  <a:lnTo>
                    <a:pt x="454" y="396"/>
                  </a:lnTo>
                  <a:lnTo>
                    <a:pt x="511" y="396"/>
                  </a:lnTo>
                  <a:lnTo>
                    <a:pt x="737" y="170"/>
                  </a:lnTo>
                  <a:lnTo>
                    <a:pt x="851" y="0"/>
                  </a:lnTo>
                  <a:lnTo>
                    <a:pt x="964" y="0"/>
                  </a:lnTo>
                  <a:lnTo>
                    <a:pt x="1021" y="170"/>
                  </a:lnTo>
                  <a:lnTo>
                    <a:pt x="907" y="283"/>
                  </a:lnTo>
                  <a:lnTo>
                    <a:pt x="907" y="453"/>
                  </a:lnTo>
                  <a:lnTo>
                    <a:pt x="794" y="567"/>
                  </a:lnTo>
                  <a:lnTo>
                    <a:pt x="681" y="737"/>
                  </a:lnTo>
                  <a:lnTo>
                    <a:pt x="511" y="850"/>
                  </a:lnTo>
                  <a:lnTo>
                    <a:pt x="511" y="907"/>
                  </a:lnTo>
                  <a:lnTo>
                    <a:pt x="454" y="107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58" name="Freeform 26"/>
            <p:cNvSpPr>
              <a:spLocks/>
            </p:cNvSpPr>
            <p:nvPr/>
          </p:nvSpPr>
          <p:spPr bwMode="auto">
            <a:xfrm>
              <a:off x="2331" y="3024"/>
              <a:ext cx="1021" cy="1304"/>
            </a:xfrm>
            <a:custGeom>
              <a:avLst/>
              <a:gdLst>
                <a:gd name="T0" fmla="*/ 737 w 1021"/>
                <a:gd name="T1" fmla="*/ 1077 h 1304"/>
                <a:gd name="T2" fmla="*/ 567 w 1021"/>
                <a:gd name="T3" fmla="*/ 1134 h 1304"/>
                <a:gd name="T4" fmla="*/ 454 w 1021"/>
                <a:gd name="T5" fmla="*/ 1077 h 1304"/>
                <a:gd name="T6" fmla="*/ 340 w 1021"/>
                <a:gd name="T7" fmla="*/ 1191 h 1304"/>
                <a:gd name="T8" fmla="*/ 340 w 1021"/>
                <a:gd name="T9" fmla="*/ 1134 h 1304"/>
                <a:gd name="T10" fmla="*/ 170 w 1021"/>
                <a:gd name="T11" fmla="*/ 1191 h 1304"/>
                <a:gd name="T12" fmla="*/ 170 w 1021"/>
                <a:gd name="T13" fmla="*/ 1304 h 1304"/>
                <a:gd name="T14" fmla="*/ 57 w 1021"/>
                <a:gd name="T15" fmla="*/ 1134 h 1304"/>
                <a:gd name="T16" fmla="*/ 0 w 1021"/>
                <a:gd name="T17" fmla="*/ 1134 h 1304"/>
                <a:gd name="T18" fmla="*/ 0 w 1021"/>
                <a:gd name="T19" fmla="*/ 1077 h 1304"/>
                <a:gd name="T20" fmla="*/ 113 w 1021"/>
                <a:gd name="T21" fmla="*/ 964 h 1304"/>
                <a:gd name="T22" fmla="*/ 57 w 1021"/>
                <a:gd name="T23" fmla="*/ 907 h 1304"/>
                <a:gd name="T24" fmla="*/ 113 w 1021"/>
                <a:gd name="T25" fmla="*/ 851 h 1304"/>
                <a:gd name="T26" fmla="*/ 57 w 1021"/>
                <a:gd name="T27" fmla="*/ 794 h 1304"/>
                <a:gd name="T28" fmla="*/ 57 w 1021"/>
                <a:gd name="T29" fmla="*/ 680 h 1304"/>
                <a:gd name="T30" fmla="*/ 170 w 1021"/>
                <a:gd name="T31" fmla="*/ 567 h 1304"/>
                <a:gd name="T32" fmla="*/ 283 w 1021"/>
                <a:gd name="T33" fmla="*/ 567 h 1304"/>
                <a:gd name="T34" fmla="*/ 227 w 1021"/>
                <a:gd name="T35" fmla="*/ 510 h 1304"/>
                <a:gd name="T36" fmla="*/ 283 w 1021"/>
                <a:gd name="T37" fmla="*/ 454 h 1304"/>
                <a:gd name="T38" fmla="*/ 283 w 1021"/>
                <a:gd name="T39" fmla="*/ 397 h 1304"/>
                <a:gd name="T40" fmla="*/ 397 w 1021"/>
                <a:gd name="T41" fmla="*/ 284 h 1304"/>
                <a:gd name="T42" fmla="*/ 454 w 1021"/>
                <a:gd name="T43" fmla="*/ 57 h 1304"/>
                <a:gd name="T44" fmla="*/ 567 w 1021"/>
                <a:gd name="T45" fmla="*/ 0 h 1304"/>
                <a:gd name="T46" fmla="*/ 680 w 1021"/>
                <a:gd name="T47" fmla="*/ 0 h 1304"/>
                <a:gd name="T48" fmla="*/ 680 w 1021"/>
                <a:gd name="T49" fmla="*/ 57 h 1304"/>
                <a:gd name="T50" fmla="*/ 737 w 1021"/>
                <a:gd name="T51" fmla="*/ 170 h 1304"/>
                <a:gd name="T52" fmla="*/ 850 w 1021"/>
                <a:gd name="T53" fmla="*/ 227 h 1304"/>
                <a:gd name="T54" fmla="*/ 794 w 1021"/>
                <a:gd name="T55" fmla="*/ 340 h 1304"/>
                <a:gd name="T56" fmla="*/ 794 w 1021"/>
                <a:gd name="T57" fmla="*/ 510 h 1304"/>
                <a:gd name="T58" fmla="*/ 850 w 1021"/>
                <a:gd name="T59" fmla="*/ 624 h 1304"/>
                <a:gd name="T60" fmla="*/ 907 w 1021"/>
                <a:gd name="T61" fmla="*/ 624 h 1304"/>
                <a:gd name="T62" fmla="*/ 1021 w 1021"/>
                <a:gd name="T63" fmla="*/ 737 h 1304"/>
                <a:gd name="T64" fmla="*/ 964 w 1021"/>
                <a:gd name="T65" fmla="*/ 907 h 1304"/>
                <a:gd name="T66" fmla="*/ 850 w 1021"/>
                <a:gd name="T67" fmla="*/ 964 h 1304"/>
                <a:gd name="T68" fmla="*/ 794 w 1021"/>
                <a:gd name="T69" fmla="*/ 964 h 1304"/>
                <a:gd name="T70" fmla="*/ 737 w 1021"/>
                <a:gd name="T71" fmla="*/ 1021 h 1304"/>
                <a:gd name="T72" fmla="*/ 737 w 1021"/>
                <a:gd name="T73" fmla="*/ 107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21" h="1304">
                  <a:moveTo>
                    <a:pt x="737" y="1077"/>
                  </a:moveTo>
                  <a:lnTo>
                    <a:pt x="567" y="1134"/>
                  </a:lnTo>
                  <a:lnTo>
                    <a:pt x="454" y="1077"/>
                  </a:lnTo>
                  <a:lnTo>
                    <a:pt x="340" y="1191"/>
                  </a:lnTo>
                  <a:lnTo>
                    <a:pt x="340" y="1134"/>
                  </a:lnTo>
                  <a:lnTo>
                    <a:pt x="170" y="1191"/>
                  </a:lnTo>
                  <a:lnTo>
                    <a:pt x="170" y="1304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1077"/>
                  </a:lnTo>
                  <a:lnTo>
                    <a:pt x="113" y="964"/>
                  </a:lnTo>
                  <a:lnTo>
                    <a:pt x="57" y="907"/>
                  </a:lnTo>
                  <a:lnTo>
                    <a:pt x="113" y="851"/>
                  </a:lnTo>
                  <a:lnTo>
                    <a:pt x="57" y="794"/>
                  </a:lnTo>
                  <a:lnTo>
                    <a:pt x="57" y="680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27" y="510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97" y="284"/>
                  </a:lnTo>
                  <a:lnTo>
                    <a:pt x="454" y="57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737" y="170"/>
                  </a:lnTo>
                  <a:lnTo>
                    <a:pt x="850" y="227"/>
                  </a:lnTo>
                  <a:lnTo>
                    <a:pt x="794" y="340"/>
                  </a:lnTo>
                  <a:lnTo>
                    <a:pt x="794" y="510"/>
                  </a:lnTo>
                  <a:lnTo>
                    <a:pt x="850" y="624"/>
                  </a:lnTo>
                  <a:lnTo>
                    <a:pt x="907" y="624"/>
                  </a:lnTo>
                  <a:lnTo>
                    <a:pt x="1021" y="737"/>
                  </a:lnTo>
                  <a:lnTo>
                    <a:pt x="964" y="907"/>
                  </a:lnTo>
                  <a:lnTo>
                    <a:pt x="850" y="964"/>
                  </a:lnTo>
                  <a:lnTo>
                    <a:pt x="794" y="964"/>
                  </a:lnTo>
                  <a:lnTo>
                    <a:pt x="737" y="1021"/>
                  </a:lnTo>
                  <a:lnTo>
                    <a:pt x="737" y="107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59" name="Freeform 27"/>
            <p:cNvSpPr>
              <a:spLocks/>
            </p:cNvSpPr>
            <p:nvPr/>
          </p:nvSpPr>
          <p:spPr bwMode="auto">
            <a:xfrm>
              <a:off x="3238" y="5519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0 w 114"/>
                <a:gd name="T3" fmla="*/ 57 h 170"/>
                <a:gd name="T4" fmla="*/ 0 w 114"/>
                <a:gd name="T5" fmla="*/ 170 h 170"/>
                <a:gd name="T6" fmla="*/ 114 w 114"/>
                <a:gd name="T7" fmla="*/ 170 h 170"/>
                <a:gd name="T8" fmla="*/ 114 w 114"/>
                <a:gd name="T9" fmla="*/ 57 h 170"/>
                <a:gd name="T10" fmla="*/ 57 w 114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0" y="57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60" name="Freeform 28"/>
            <p:cNvSpPr>
              <a:spLocks/>
            </p:cNvSpPr>
            <p:nvPr/>
          </p:nvSpPr>
          <p:spPr bwMode="auto">
            <a:xfrm>
              <a:off x="3465" y="5462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0 w 113"/>
                <a:gd name="T3" fmla="*/ 57 h 170"/>
                <a:gd name="T4" fmla="*/ 113 w 113"/>
                <a:gd name="T5" fmla="*/ 170 h 170"/>
                <a:gd name="T6" fmla="*/ 113 w 113"/>
                <a:gd name="T7" fmla="*/ 57 h 170"/>
                <a:gd name="T8" fmla="*/ 0 w 113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0" y="57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61" name="Freeform 29"/>
            <p:cNvSpPr>
              <a:spLocks/>
            </p:cNvSpPr>
            <p:nvPr/>
          </p:nvSpPr>
          <p:spPr bwMode="auto">
            <a:xfrm>
              <a:off x="3635" y="5519"/>
              <a:ext cx="170" cy="113"/>
            </a:xfrm>
            <a:custGeom>
              <a:avLst/>
              <a:gdLst>
                <a:gd name="T0" fmla="*/ 57 w 170"/>
                <a:gd name="T1" fmla="*/ 0 h 113"/>
                <a:gd name="T2" fmla="*/ 0 w 170"/>
                <a:gd name="T3" fmla="*/ 57 h 113"/>
                <a:gd name="T4" fmla="*/ 57 w 170"/>
                <a:gd name="T5" fmla="*/ 113 h 113"/>
                <a:gd name="T6" fmla="*/ 113 w 170"/>
                <a:gd name="T7" fmla="*/ 113 h 113"/>
                <a:gd name="T8" fmla="*/ 170 w 170"/>
                <a:gd name="T9" fmla="*/ 0 h 113"/>
                <a:gd name="T10" fmla="*/ 57 w 170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13">
                  <a:moveTo>
                    <a:pt x="57" y="0"/>
                  </a:moveTo>
                  <a:lnTo>
                    <a:pt x="0" y="57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70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62" name="Freeform 30"/>
            <p:cNvSpPr>
              <a:spLocks/>
            </p:cNvSpPr>
            <p:nvPr/>
          </p:nvSpPr>
          <p:spPr bwMode="auto">
            <a:xfrm>
              <a:off x="2501" y="4555"/>
              <a:ext cx="680" cy="680"/>
            </a:xfrm>
            <a:custGeom>
              <a:avLst/>
              <a:gdLst>
                <a:gd name="T0" fmla="*/ 510 w 680"/>
                <a:gd name="T1" fmla="*/ 57 h 680"/>
                <a:gd name="T2" fmla="*/ 397 w 680"/>
                <a:gd name="T3" fmla="*/ 113 h 680"/>
                <a:gd name="T4" fmla="*/ 284 w 680"/>
                <a:gd name="T5" fmla="*/ 0 h 680"/>
                <a:gd name="T6" fmla="*/ 284 w 680"/>
                <a:gd name="T7" fmla="*/ 113 h 680"/>
                <a:gd name="T8" fmla="*/ 113 w 680"/>
                <a:gd name="T9" fmla="*/ 57 h 680"/>
                <a:gd name="T10" fmla="*/ 113 w 680"/>
                <a:gd name="T11" fmla="*/ 113 h 680"/>
                <a:gd name="T12" fmla="*/ 0 w 680"/>
                <a:gd name="T13" fmla="*/ 227 h 680"/>
                <a:gd name="T14" fmla="*/ 113 w 680"/>
                <a:gd name="T15" fmla="*/ 283 h 680"/>
                <a:gd name="T16" fmla="*/ 113 w 680"/>
                <a:gd name="T17" fmla="*/ 397 h 680"/>
                <a:gd name="T18" fmla="*/ 170 w 680"/>
                <a:gd name="T19" fmla="*/ 454 h 680"/>
                <a:gd name="T20" fmla="*/ 113 w 680"/>
                <a:gd name="T21" fmla="*/ 510 h 680"/>
                <a:gd name="T22" fmla="*/ 57 w 680"/>
                <a:gd name="T23" fmla="*/ 624 h 680"/>
                <a:gd name="T24" fmla="*/ 113 w 680"/>
                <a:gd name="T25" fmla="*/ 680 h 680"/>
                <a:gd name="T26" fmla="*/ 170 w 680"/>
                <a:gd name="T27" fmla="*/ 624 h 680"/>
                <a:gd name="T28" fmla="*/ 284 w 680"/>
                <a:gd name="T29" fmla="*/ 624 h 680"/>
                <a:gd name="T30" fmla="*/ 284 w 680"/>
                <a:gd name="T31" fmla="*/ 567 h 680"/>
                <a:gd name="T32" fmla="*/ 397 w 680"/>
                <a:gd name="T33" fmla="*/ 680 h 680"/>
                <a:gd name="T34" fmla="*/ 397 w 680"/>
                <a:gd name="T35" fmla="*/ 624 h 680"/>
                <a:gd name="T36" fmla="*/ 510 w 680"/>
                <a:gd name="T37" fmla="*/ 680 h 680"/>
                <a:gd name="T38" fmla="*/ 567 w 680"/>
                <a:gd name="T39" fmla="*/ 567 h 680"/>
                <a:gd name="T40" fmla="*/ 567 w 680"/>
                <a:gd name="T41" fmla="*/ 510 h 680"/>
                <a:gd name="T42" fmla="*/ 680 w 680"/>
                <a:gd name="T43" fmla="*/ 454 h 680"/>
                <a:gd name="T44" fmla="*/ 624 w 680"/>
                <a:gd name="T45" fmla="*/ 340 h 680"/>
                <a:gd name="T46" fmla="*/ 567 w 680"/>
                <a:gd name="T47" fmla="*/ 340 h 680"/>
                <a:gd name="T48" fmla="*/ 567 w 680"/>
                <a:gd name="T49" fmla="*/ 283 h 680"/>
                <a:gd name="T50" fmla="*/ 510 w 680"/>
                <a:gd name="T51" fmla="*/ 170 h 680"/>
                <a:gd name="T52" fmla="*/ 510 w 680"/>
                <a:gd name="T53" fmla="*/ 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680">
                  <a:moveTo>
                    <a:pt x="510" y="57"/>
                  </a:moveTo>
                  <a:lnTo>
                    <a:pt x="397" y="113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0" y="227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170" y="454"/>
                  </a:lnTo>
                  <a:lnTo>
                    <a:pt x="113" y="510"/>
                  </a:lnTo>
                  <a:lnTo>
                    <a:pt x="57" y="624"/>
                  </a:lnTo>
                  <a:lnTo>
                    <a:pt x="113" y="680"/>
                  </a:lnTo>
                  <a:lnTo>
                    <a:pt x="170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97" y="680"/>
                  </a:lnTo>
                  <a:lnTo>
                    <a:pt x="397" y="624"/>
                  </a:lnTo>
                  <a:lnTo>
                    <a:pt x="510" y="680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680" y="454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0" y="170"/>
                  </a:lnTo>
                  <a:lnTo>
                    <a:pt x="51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63" name="Freeform 31"/>
            <p:cNvSpPr>
              <a:spLocks/>
            </p:cNvSpPr>
            <p:nvPr/>
          </p:nvSpPr>
          <p:spPr bwMode="auto">
            <a:xfrm>
              <a:off x="3011" y="4215"/>
              <a:ext cx="397" cy="907"/>
            </a:xfrm>
            <a:custGeom>
              <a:avLst/>
              <a:gdLst>
                <a:gd name="T0" fmla="*/ 170 w 397"/>
                <a:gd name="T1" fmla="*/ 794 h 907"/>
                <a:gd name="T2" fmla="*/ 227 w 397"/>
                <a:gd name="T3" fmla="*/ 850 h 907"/>
                <a:gd name="T4" fmla="*/ 170 w 397"/>
                <a:gd name="T5" fmla="*/ 737 h 907"/>
                <a:gd name="T6" fmla="*/ 227 w 397"/>
                <a:gd name="T7" fmla="*/ 680 h 907"/>
                <a:gd name="T8" fmla="*/ 284 w 397"/>
                <a:gd name="T9" fmla="*/ 737 h 907"/>
                <a:gd name="T10" fmla="*/ 227 w 397"/>
                <a:gd name="T11" fmla="*/ 907 h 907"/>
                <a:gd name="T12" fmla="*/ 341 w 397"/>
                <a:gd name="T13" fmla="*/ 737 h 907"/>
                <a:gd name="T14" fmla="*/ 397 w 397"/>
                <a:gd name="T15" fmla="*/ 623 h 907"/>
                <a:gd name="T16" fmla="*/ 341 w 397"/>
                <a:gd name="T17" fmla="*/ 510 h 907"/>
                <a:gd name="T18" fmla="*/ 227 w 397"/>
                <a:gd name="T19" fmla="*/ 397 h 907"/>
                <a:gd name="T20" fmla="*/ 227 w 397"/>
                <a:gd name="T21" fmla="*/ 340 h 907"/>
                <a:gd name="T22" fmla="*/ 341 w 397"/>
                <a:gd name="T23" fmla="*/ 227 h 907"/>
                <a:gd name="T24" fmla="*/ 341 w 397"/>
                <a:gd name="T25" fmla="*/ 113 h 907"/>
                <a:gd name="T26" fmla="*/ 284 w 397"/>
                <a:gd name="T27" fmla="*/ 0 h 907"/>
                <a:gd name="T28" fmla="*/ 284 w 397"/>
                <a:gd name="T29" fmla="*/ 113 h 907"/>
                <a:gd name="T30" fmla="*/ 227 w 397"/>
                <a:gd name="T31" fmla="*/ 56 h 907"/>
                <a:gd name="T32" fmla="*/ 170 w 397"/>
                <a:gd name="T33" fmla="*/ 56 h 907"/>
                <a:gd name="T34" fmla="*/ 57 w 397"/>
                <a:gd name="T35" fmla="*/ 113 h 907"/>
                <a:gd name="T36" fmla="*/ 57 w 397"/>
                <a:gd name="T37" fmla="*/ 227 h 907"/>
                <a:gd name="T38" fmla="*/ 0 w 397"/>
                <a:gd name="T39" fmla="*/ 283 h 907"/>
                <a:gd name="T40" fmla="*/ 0 w 397"/>
                <a:gd name="T41" fmla="*/ 397 h 907"/>
                <a:gd name="T42" fmla="*/ 0 w 397"/>
                <a:gd name="T43" fmla="*/ 510 h 907"/>
                <a:gd name="T44" fmla="*/ 57 w 397"/>
                <a:gd name="T45" fmla="*/ 623 h 907"/>
                <a:gd name="T46" fmla="*/ 57 w 397"/>
                <a:gd name="T47" fmla="*/ 680 h 907"/>
                <a:gd name="T48" fmla="*/ 114 w 397"/>
                <a:gd name="T49" fmla="*/ 680 h 907"/>
                <a:gd name="T50" fmla="*/ 170 w 397"/>
                <a:gd name="T51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7" h="907">
                  <a:moveTo>
                    <a:pt x="170" y="794"/>
                  </a:moveTo>
                  <a:lnTo>
                    <a:pt x="227" y="850"/>
                  </a:lnTo>
                  <a:lnTo>
                    <a:pt x="170" y="737"/>
                  </a:lnTo>
                  <a:lnTo>
                    <a:pt x="227" y="680"/>
                  </a:lnTo>
                  <a:lnTo>
                    <a:pt x="284" y="737"/>
                  </a:lnTo>
                  <a:lnTo>
                    <a:pt x="227" y="907"/>
                  </a:lnTo>
                  <a:lnTo>
                    <a:pt x="341" y="737"/>
                  </a:lnTo>
                  <a:lnTo>
                    <a:pt x="397" y="623"/>
                  </a:lnTo>
                  <a:lnTo>
                    <a:pt x="341" y="510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114" y="680"/>
                  </a:lnTo>
                  <a:lnTo>
                    <a:pt x="170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64" name="Freeform 32"/>
            <p:cNvSpPr>
              <a:spLocks/>
            </p:cNvSpPr>
            <p:nvPr/>
          </p:nvSpPr>
          <p:spPr bwMode="auto">
            <a:xfrm>
              <a:off x="3635" y="4555"/>
              <a:ext cx="284" cy="283"/>
            </a:xfrm>
            <a:custGeom>
              <a:avLst/>
              <a:gdLst>
                <a:gd name="T0" fmla="*/ 113 w 284"/>
                <a:gd name="T1" fmla="*/ 0 h 283"/>
                <a:gd name="T2" fmla="*/ 57 w 284"/>
                <a:gd name="T3" fmla="*/ 113 h 283"/>
                <a:gd name="T4" fmla="*/ 0 w 284"/>
                <a:gd name="T5" fmla="*/ 113 h 283"/>
                <a:gd name="T6" fmla="*/ 0 w 284"/>
                <a:gd name="T7" fmla="*/ 283 h 283"/>
                <a:gd name="T8" fmla="*/ 113 w 284"/>
                <a:gd name="T9" fmla="*/ 227 h 283"/>
                <a:gd name="T10" fmla="*/ 113 w 284"/>
                <a:gd name="T11" fmla="*/ 170 h 283"/>
                <a:gd name="T12" fmla="*/ 170 w 284"/>
                <a:gd name="T13" fmla="*/ 170 h 283"/>
                <a:gd name="T14" fmla="*/ 227 w 284"/>
                <a:gd name="T15" fmla="*/ 227 h 283"/>
                <a:gd name="T16" fmla="*/ 284 w 284"/>
                <a:gd name="T17" fmla="*/ 227 h 283"/>
                <a:gd name="T18" fmla="*/ 284 w 284"/>
                <a:gd name="T19" fmla="*/ 113 h 283"/>
                <a:gd name="T20" fmla="*/ 227 w 284"/>
                <a:gd name="T21" fmla="*/ 57 h 283"/>
                <a:gd name="T22" fmla="*/ 113 w 284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283">
                  <a:moveTo>
                    <a:pt x="113" y="0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227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65" name="Freeform 33"/>
            <p:cNvSpPr>
              <a:spLocks/>
            </p:cNvSpPr>
            <p:nvPr/>
          </p:nvSpPr>
          <p:spPr bwMode="auto">
            <a:xfrm>
              <a:off x="3068" y="3761"/>
              <a:ext cx="737" cy="1361"/>
            </a:xfrm>
            <a:custGeom>
              <a:avLst/>
              <a:gdLst>
                <a:gd name="T0" fmla="*/ 170 w 737"/>
                <a:gd name="T1" fmla="*/ 1361 h 1361"/>
                <a:gd name="T2" fmla="*/ 284 w 737"/>
                <a:gd name="T3" fmla="*/ 1191 h 1361"/>
                <a:gd name="T4" fmla="*/ 340 w 737"/>
                <a:gd name="T5" fmla="*/ 1077 h 1361"/>
                <a:gd name="T6" fmla="*/ 284 w 737"/>
                <a:gd name="T7" fmla="*/ 964 h 1361"/>
                <a:gd name="T8" fmla="*/ 170 w 737"/>
                <a:gd name="T9" fmla="*/ 851 h 1361"/>
                <a:gd name="T10" fmla="*/ 170 w 737"/>
                <a:gd name="T11" fmla="*/ 794 h 1361"/>
                <a:gd name="T12" fmla="*/ 284 w 737"/>
                <a:gd name="T13" fmla="*/ 681 h 1361"/>
                <a:gd name="T14" fmla="*/ 284 w 737"/>
                <a:gd name="T15" fmla="*/ 567 h 1361"/>
                <a:gd name="T16" fmla="*/ 227 w 737"/>
                <a:gd name="T17" fmla="*/ 454 h 1361"/>
                <a:gd name="T18" fmla="*/ 227 w 737"/>
                <a:gd name="T19" fmla="*/ 567 h 1361"/>
                <a:gd name="T20" fmla="*/ 170 w 737"/>
                <a:gd name="T21" fmla="*/ 510 h 1361"/>
                <a:gd name="T22" fmla="*/ 113 w 737"/>
                <a:gd name="T23" fmla="*/ 510 h 1361"/>
                <a:gd name="T24" fmla="*/ 113 w 737"/>
                <a:gd name="T25" fmla="*/ 397 h 1361"/>
                <a:gd name="T26" fmla="*/ 0 w 737"/>
                <a:gd name="T27" fmla="*/ 340 h 1361"/>
                <a:gd name="T28" fmla="*/ 0 w 737"/>
                <a:gd name="T29" fmla="*/ 284 h 1361"/>
                <a:gd name="T30" fmla="*/ 57 w 737"/>
                <a:gd name="T31" fmla="*/ 227 h 1361"/>
                <a:gd name="T32" fmla="*/ 113 w 737"/>
                <a:gd name="T33" fmla="*/ 227 h 1361"/>
                <a:gd name="T34" fmla="*/ 227 w 737"/>
                <a:gd name="T35" fmla="*/ 170 h 1361"/>
                <a:gd name="T36" fmla="*/ 284 w 737"/>
                <a:gd name="T37" fmla="*/ 0 h 1361"/>
                <a:gd name="T38" fmla="*/ 397 w 737"/>
                <a:gd name="T39" fmla="*/ 57 h 1361"/>
                <a:gd name="T40" fmla="*/ 397 w 737"/>
                <a:gd name="T41" fmla="*/ 170 h 1361"/>
                <a:gd name="T42" fmla="*/ 454 w 737"/>
                <a:gd name="T43" fmla="*/ 227 h 1361"/>
                <a:gd name="T44" fmla="*/ 567 w 737"/>
                <a:gd name="T45" fmla="*/ 170 h 1361"/>
                <a:gd name="T46" fmla="*/ 510 w 737"/>
                <a:gd name="T47" fmla="*/ 284 h 1361"/>
                <a:gd name="T48" fmla="*/ 624 w 737"/>
                <a:gd name="T49" fmla="*/ 284 h 1361"/>
                <a:gd name="T50" fmla="*/ 624 w 737"/>
                <a:gd name="T51" fmla="*/ 510 h 1361"/>
                <a:gd name="T52" fmla="*/ 567 w 737"/>
                <a:gd name="T53" fmla="*/ 567 h 1361"/>
                <a:gd name="T54" fmla="*/ 680 w 737"/>
                <a:gd name="T55" fmla="*/ 624 h 1361"/>
                <a:gd name="T56" fmla="*/ 737 w 737"/>
                <a:gd name="T57" fmla="*/ 567 h 1361"/>
                <a:gd name="T58" fmla="*/ 737 w 737"/>
                <a:gd name="T59" fmla="*/ 681 h 1361"/>
                <a:gd name="T60" fmla="*/ 680 w 737"/>
                <a:gd name="T61" fmla="*/ 794 h 1361"/>
                <a:gd name="T62" fmla="*/ 624 w 737"/>
                <a:gd name="T63" fmla="*/ 907 h 1361"/>
                <a:gd name="T64" fmla="*/ 567 w 737"/>
                <a:gd name="T65" fmla="*/ 907 h 1361"/>
                <a:gd name="T66" fmla="*/ 567 w 737"/>
                <a:gd name="T67" fmla="*/ 1077 h 1361"/>
                <a:gd name="T68" fmla="*/ 624 w 737"/>
                <a:gd name="T69" fmla="*/ 1134 h 1361"/>
                <a:gd name="T70" fmla="*/ 624 w 737"/>
                <a:gd name="T71" fmla="*/ 1304 h 1361"/>
                <a:gd name="T72" fmla="*/ 567 w 737"/>
                <a:gd name="T73" fmla="*/ 1248 h 1361"/>
                <a:gd name="T74" fmla="*/ 397 w 737"/>
                <a:gd name="T75" fmla="*/ 1248 h 1361"/>
                <a:gd name="T76" fmla="*/ 340 w 737"/>
                <a:gd name="T77" fmla="*/ 1304 h 1361"/>
                <a:gd name="T78" fmla="*/ 340 w 737"/>
                <a:gd name="T79" fmla="*/ 1248 h 1361"/>
                <a:gd name="T80" fmla="*/ 170 w 737"/>
                <a:gd name="T8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7" h="1361">
                  <a:moveTo>
                    <a:pt x="170" y="1361"/>
                  </a:moveTo>
                  <a:lnTo>
                    <a:pt x="284" y="1191"/>
                  </a:lnTo>
                  <a:lnTo>
                    <a:pt x="340" y="1077"/>
                  </a:lnTo>
                  <a:lnTo>
                    <a:pt x="284" y="964"/>
                  </a:lnTo>
                  <a:lnTo>
                    <a:pt x="170" y="851"/>
                  </a:lnTo>
                  <a:lnTo>
                    <a:pt x="170" y="794"/>
                  </a:lnTo>
                  <a:lnTo>
                    <a:pt x="284" y="681"/>
                  </a:lnTo>
                  <a:lnTo>
                    <a:pt x="284" y="567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397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227" y="170"/>
                  </a:lnTo>
                  <a:lnTo>
                    <a:pt x="284" y="0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454" y="227"/>
                  </a:lnTo>
                  <a:lnTo>
                    <a:pt x="567" y="170"/>
                  </a:lnTo>
                  <a:lnTo>
                    <a:pt x="510" y="284"/>
                  </a:lnTo>
                  <a:lnTo>
                    <a:pt x="624" y="284"/>
                  </a:lnTo>
                  <a:lnTo>
                    <a:pt x="624" y="510"/>
                  </a:lnTo>
                  <a:lnTo>
                    <a:pt x="567" y="567"/>
                  </a:lnTo>
                  <a:lnTo>
                    <a:pt x="680" y="624"/>
                  </a:lnTo>
                  <a:lnTo>
                    <a:pt x="737" y="567"/>
                  </a:lnTo>
                  <a:lnTo>
                    <a:pt x="737" y="681"/>
                  </a:lnTo>
                  <a:lnTo>
                    <a:pt x="680" y="794"/>
                  </a:lnTo>
                  <a:lnTo>
                    <a:pt x="624" y="907"/>
                  </a:lnTo>
                  <a:lnTo>
                    <a:pt x="567" y="907"/>
                  </a:lnTo>
                  <a:lnTo>
                    <a:pt x="567" y="1077"/>
                  </a:lnTo>
                  <a:lnTo>
                    <a:pt x="624" y="1134"/>
                  </a:lnTo>
                  <a:lnTo>
                    <a:pt x="624" y="1304"/>
                  </a:lnTo>
                  <a:lnTo>
                    <a:pt x="567" y="1248"/>
                  </a:lnTo>
                  <a:lnTo>
                    <a:pt x="397" y="1248"/>
                  </a:lnTo>
                  <a:lnTo>
                    <a:pt x="340" y="1304"/>
                  </a:lnTo>
                  <a:lnTo>
                    <a:pt x="340" y="1248"/>
                  </a:lnTo>
                  <a:lnTo>
                    <a:pt x="170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66" name="Freeform 34"/>
            <p:cNvSpPr>
              <a:spLocks/>
            </p:cNvSpPr>
            <p:nvPr/>
          </p:nvSpPr>
          <p:spPr bwMode="auto">
            <a:xfrm>
              <a:off x="7094" y="4952"/>
              <a:ext cx="397" cy="567"/>
            </a:xfrm>
            <a:custGeom>
              <a:avLst/>
              <a:gdLst>
                <a:gd name="T0" fmla="*/ 0 w 397"/>
                <a:gd name="T1" fmla="*/ 510 h 567"/>
                <a:gd name="T2" fmla="*/ 57 w 397"/>
                <a:gd name="T3" fmla="*/ 340 h 567"/>
                <a:gd name="T4" fmla="*/ 0 w 397"/>
                <a:gd name="T5" fmla="*/ 0 h 567"/>
                <a:gd name="T6" fmla="*/ 57 w 397"/>
                <a:gd name="T7" fmla="*/ 57 h 567"/>
                <a:gd name="T8" fmla="*/ 113 w 397"/>
                <a:gd name="T9" fmla="*/ 113 h 567"/>
                <a:gd name="T10" fmla="*/ 170 w 397"/>
                <a:gd name="T11" fmla="*/ 113 h 567"/>
                <a:gd name="T12" fmla="*/ 283 w 397"/>
                <a:gd name="T13" fmla="*/ 57 h 567"/>
                <a:gd name="T14" fmla="*/ 340 w 397"/>
                <a:gd name="T15" fmla="*/ 113 h 567"/>
                <a:gd name="T16" fmla="*/ 397 w 397"/>
                <a:gd name="T17" fmla="*/ 283 h 567"/>
                <a:gd name="T18" fmla="*/ 340 w 397"/>
                <a:gd name="T19" fmla="*/ 227 h 567"/>
                <a:gd name="T20" fmla="*/ 340 w 397"/>
                <a:gd name="T21" fmla="*/ 340 h 567"/>
                <a:gd name="T22" fmla="*/ 170 w 397"/>
                <a:gd name="T23" fmla="*/ 397 h 567"/>
                <a:gd name="T24" fmla="*/ 113 w 397"/>
                <a:gd name="T25" fmla="*/ 567 h 567"/>
                <a:gd name="T26" fmla="*/ 57 w 397"/>
                <a:gd name="T27" fmla="*/ 567 h 567"/>
                <a:gd name="T28" fmla="*/ 113 w 397"/>
                <a:gd name="T29" fmla="*/ 453 h 567"/>
                <a:gd name="T30" fmla="*/ 57 w 397"/>
                <a:gd name="T31" fmla="*/ 453 h 567"/>
                <a:gd name="T32" fmla="*/ 0 w 397"/>
                <a:gd name="T33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567">
                  <a:moveTo>
                    <a:pt x="0" y="510"/>
                  </a:moveTo>
                  <a:lnTo>
                    <a:pt x="57" y="340"/>
                  </a:lnTo>
                  <a:lnTo>
                    <a:pt x="0" y="0"/>
                  </a:lnTo>
                  <a:lnTo>
                    <a:pt x="57" y="57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283" y="57"/>
                  </a:lnTo>
                  <a:lnTo>
                    <a:pt x="340" y="113"/>
                  </a:lnTo>
                  <a:lnTo>
                    <a:pt x="397" y="283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70" y="397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113" y="453"/>
                  </a:lnTo>
                  <a:lnTo>
                    <a:pt x="57" y="453"/>
                  </a:lnTo>
                  <a:lnTo>
                    <a:pt x="0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67" name="Freeform 35"/>
            <p:cNvSpPr>
              <a:spLocks/>
            </p:cNvSpPr>
            <p:nvPr/>
          </p:nvSpPr>
          <p:spPr bwMode="auto">
            <a:xfrm>
              <a:off x="7094" y="4782"/>
              <a:ext cx="340" cy="283"/>
            </a:xfrm>
            <a:custGeom>
              <a:avLst/>
              <a:gdLst>
                <a:gd name="T0" fmla="*/ 0 w 340"/>
                <a:gd name="T1" fmla="*/ 170 h 283"/>
                <a:gd name="T2" fmla="*/ 0 w 340"/>
                <a:gd name="T3" fmla="*/ 113 h 283"/>
                <a:gd name="T4" fmla="*/ 57 w 340"/>
                <a:gd name="T5" fmla="*/ 113 h 283"/>
                <a:gd name="T6" fmla="*/ 0 w 340"/>
                <a:gd name="T7" fmla="*/ 0 h 283"/>
                <a:gd name="T8" fmla="*/ 57 w 340"/>
                <a:gd name="T9" fmla="*/ 0 h 283"/>
                <a:gd name="T10" fmla="*/ 113 w 340"/>
                <a:gd name="T11" fmla="*/ 56 h 283"/>
                <a:gd name="T12" fmla="*/ 227 w 340"/>
                <a:gd name="T13" fmla="*/ 56 h 283"/>
                <a:gd name="T14" fmla="*/ 340 w 340"/>
                <a:gd name="T15" fmla="*/ 170 h 283"/>
                <a:gd name="T16" fmla="*/ 283 w 340"/>
                <a:gd name="T17" fmla="*/ 227 h 283"/>
                <a:gd name="T18" fmla="*/ 170 w 340"/>
                <a:gd name="T19" fmla="*/ 283 h 283"/>
                <a:gd name="T20" fmla="*/ 113 w 340"/>
                <a:gd name="T21" fmla="*/ 283 h 283"/>
                <a:gd name="T22" fmla="*/ 0 w 340"/>
                <a:gd name="T23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283">
                  <a:moveTo>
                    <a:pt x="0" y="17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0" y="0"/>
                  </a:lnTo>
                  <a:lnTo>
                    <a:pt x="57" y="0"/>
                  </a:lnTo>
                  <a:lnTo>
                    <a:pt x="113" y="56"/>
                  </a:lnTo>
                  <a:lnTo>
                    <a:pt x="227" y="56"/>
                  </a:lnTo>
                  <a:lnTo>
                    <a:pt x="340" y="170"/>
                  </a:lnTo>
                  <a:lnTo>
                    <a:pt x="283" y="227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68" name="Freeform 36"/>
            <p:cNvSpPr>
              <a:spLocks/>
            </p:cNvSpPr>
            <p:nvPr/>
          </p:nvSpPr>
          <p:spPr bwMode="auto">
            <a:xfrm>
              <a:off x="7037" y="4158"/>
              <a:ext cx="454" cy="680"/>
            </a:xfrm>
            <a:custGeom>
              <a:avLst/>
              <a:gdLst>
                <a:gd name="T0" fmla="*/ 284 w 454"/>
                <a:gd name="T1" fmla="*/ 680 h 680"/>
                <a:gd name="T2" fmla="*/ 170 w 454"/>
                <a:gd name="T3" fmla="*/ 680 h 680"/>
                <a:gd name="T4" fmla="*/ 170 w 454"/>
                <a:gd name="T5" fmla="*/ 567 h 680"/>
                <a:gd name="T6" fmla="*/ 227 w 454"/>
                <a:gd name="T7" fmla="*/ 510 h 680"/>
                <a:gd name="T8" fmla="*/ 170 w 454"/>
                <a:gd name="T9" fmla="*/ 454 h 680"/>
                <a:gd name="T10" fmla="*/ 170 w 454"/>
                <a:gd name="T11" fmla="*/ 510 h 680"/>
                <a:gd name="T12" fmla="*/ 0 w 454"/>
                <a:gd name="T13" fmla="*/ 340 h 680"/>
                <a:gd name="T14" fmla="*/ 114 w 454"/>
                <a:gd name="T15" fmla="*/ 284 h 680"/>
                <a:gd name="T16" fmla="*/ 170 w 454"/>
                <a:gd name="T17" fmla="*/ 113 h 680"/>
                <a:gd name="T18" fmla="*/ 284 w 454"/>
                <a:gd name="T19" fmla="*/ 0 h 680"/>
                <a:gd name="T20" fmla="*/ 397 w 454"/>
                <a:gd name="T21" fmla="*/ 0 h 680"/>
                <a:gd name="T22" fmla="*/ 454 w 454"/>
                <a:gd name="T23" fmla="*/ 57 h 680"/>
                <a:gd name="T24" fmla="*/ 397 w 454"/>
                <a:gd name="T25" fmla="*/ 57 h 680"/>
                <a:gd name="T26" fmla="*/ 284 w 454"/>
                <a:gd name="T27" fmla="*/ 113 h 680"/>
                <a:gd name="T28" fmla="*/ 340 w 454"/>
                <a:gd name="T29" fmla="*/ 170 h 680"/>
                <a:gd name="T30" fmla="*/ 340 w 454"/>
                <a:gd name="T31" fmla="*/ 227 h 680"/>
                <a:gd name="T32" fmla="*/ 397 w 454"/>
                <a:gd name="T33" fmla="*/ 227 h 680"/>
                <a:gd name="T34" fmla="*/ 284 w 454"/>
                <a:gd name="T35" fmla="*/ 454 h 680"/>
                <a:gd name="T36" fmla="*/ 284 w 454"/>
                <a:gd name="T37" fmla="*/ 510 h 680"/>
                <a:gd name="T38" fmla="*/ 227 w 454"/>
                <a:gd name="T39" fmla="*/ 624 h 680"/>
                <a:gd name="T40" fmla="*/ 284 w 454"/>
                <a:gd name="T4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4" h="680">
                  <a:moveTo>
                    <a:pt x="284" y="680"/>
                  </a:moveTo>
                  <a:lnTo>
                    <a:pt x="170" y="680"/>
                  </a:lnTo>
                  <a:lnTo>
                    <a:pt x="170" y="567"/>
                  </a:lnTo>
                  <a:lnTo>
                    <a:pt x="227" y="510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0" y="340"/>
                  </a:lnTo>
                  <a:lnTo>
                    <a:pt x="114" y="284"/>
                  </a:lnTo>
                  <a:lnTo>
                    <a:pt x="170" y="113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284" y="113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227" y="624"/>
                  </a:lnTo>
                  <a:lnTo>
                    <a:pt x="284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69" name="Freeform 37"/>
            <p:cNvSpPr>
              <a:spLocks/>
            </p:cNvSpPr>
            <p:nvPr/>
          </p:nvSpPr>
          <p:spPr bwMode="auto">
            <a:xfrm>
              <a:off x="6754" y="3704"/>
              <a:ext cx="567" cy="794"/>
            </a:xfrm>
            <a:custGeom>
              <a:avLst/>
              <a:gdLst>
                <a:gd name="T0" fmla="*/ 283 w 567"/>
                <a:gd name="T1" fmla="*/ 794 h 794"/>
                <a:gd name="T2" fmla="*/ 170 w 567"/>
                <a:gd name="T3" fmla="*/ 738 h 794"/>
                <a:gd name="T4" fmla="*/ 226 w 567"/>
                <a:gd name="T5" fmla="*/ 681 h 794"/>
                <a:gd name="T6" fmla="*/ 113 w 567"/>
                <a:gd name="T7" fmla="*/ 624 h 794"/>
                <a:gd name="T8" fmla="*/ 226 w 567"/>
                <a:gd name="T9" fmla="*/ 624 h 794"/>
                <a:gd name="T10" fmla="*/ 226 w 567"/>
                <a:gd name="T11" fmla="*/ 567 h 794"/>
                <a:gd name="T12" fmla="*/ 170 w 567"/>
                <a:gd name="T13" fmla="*/ 567 h 794"/>
                <a:gd name="T14" fmla="*/ 170 w 567"/>
                <a:gd name="T15" fmla="*/ 397 h 794"/>
                <a:gd name="T16" fmla="*/ 56 w 567"/>
                <a:gd name="T17" fmla="*/ 284 h 794"/>
                <a:gd name="T18" fmla="*/ 56 w 567"/>
                <a:gd name="T19" fmla="*/ 227 h 794"/>
                <a:gd name="T20" fmla="*/ 113 w 567"/>
                <a:gd name="T21" fmla="*/ 171 h 794"/>
                <a:gd name="T22" fmla="*/ 0 w 567"/>
                <a:gd name="T23" fmla="*/ 114 h 794"/>
                <a:gd name="T24" fmla="*/ 0 w 567"/>
                <a:gd name="T25" fmla="*/ 57 h 794"/>
                <a:gd name="T26" fmla="*/ 113 w 567"/>
                <a:gd name="T27" fmla="*/ 57 h 794"/>
                <a:gd name="T28" fmla="*/ 170 w 567"/>
                <a:gd name="T29" fmla="*/ 57 h 794"/>
                <a:gd name="T30" fmla="*/ 113 w 567"/>
                <a:gd name="T31" fmla="*/ 0 h 794"/>
                <a:gd name="T32" fmla="*/ 283 w 567"/>
                <a:gd name="T33" fmla="*/ 0 h 794"/>
                <a:gd name="T34" fmla="*/ 283 w 567"/>
                <a:gd name="T35" fmla="*/ 171 h 794"/>
                <a:gd name="T36" fmla="*/ 226 w 567"/>
                <a:gd name="T37" fmla="*/ 284 h 794"/>
                <a:gd name="T38" fmla="*/ 283 w 567"/>
                <a:gd name="T39" fmla="*/ 341 h 794"/>
                <a:gd name="T40" fmla="*/ 397 w 567"/>
                <a:gd name="T41" fmla="*/ 341 h 794"/>
                <a:gd name="T42" fmla="*/ 453 w 567"/>
                <a:gd name="T43" fmla="*/ 397 h 794"/>
                <a:gd name="T44" fmla="*/ 510 w 567"/>
                <a:gd name="T45" fmla="*/ 397 h 794"/>
                <a:gd name="T46" fmla="*/ 567 w 567"/>
                <a:gd name="T47" fmla="*/ 454 h 794"/>
                <a:gd name="T48" fmla="*/ 453 w 567"/>
                <a:gd name="T49" fmla="*/ 567 h 794"/>
                <a:gd name="T50" fmla="*/ 397 w 567"/>
                <a:gd name="T51" fmla="*/ 738 h 794"/>
                <a:gd name="T52" fmla="*/ 283 w 567"/>
                <a:gd name="T5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794">
                  <a:moveTo>
                    <a:pt x="283" y="794"/>
                  </a:moveTo>
                  <a:lnTo>
                    <a:pt x="170" y="738"/>
                  </a:lnTo>
                  <a:lnTo>
                    <a:pt x="226" y="681"/>
                  </a:lnTo>
                  <a:lnTo>
                    <a:pt x="113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113" y="171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171"/>
                  </a:lnTo>
                  <a:lnTo>
                    <a:pt x="226" y="284"/>
                  </a:lnTo>
                  <a:lnTo>
                    <a:pt x="283" y="341"/>
                  </a:lnTo>
                  <a:lnTo>
                    <a:pt x="397" y="341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67" y="454"/>
                  </a:lnTo>
                  <a:lnTo>
                    <a:pt x="453" y="567"/>
                  </a:lnTo>
                  <a:lnTo>
                    <a:pt x="397" y="738"/>
                  </a:lnTo>
                  <a:lnTo>
                    <a:pt x="283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70" name="Freeform 38"/>
            <p:cNvSpPr>
              <a:spLocks/>
            </p:cNvSpPr>
            <p:nvPr/>
          </p:nvSpPr>
          <p:spPr bwMode="auto">
            <a:xfrm>
              <a:off x="6640" y="4952"/>
              <a:ext cx="284" cy="340"/>
            </a:xfrm>
            <a:custGeom>
              <a:avLst/>
              <a:gdLst>
                <a:gd name="T0" fmla="*/ 170 w 284"/>
                <a:gd name="T1" fmla="*/ 340 h 340"/>
                <a:gd name="T2" fmla="*/ 114 w 284"/>
                <a:gd name="T3" fmla="*/ 170 h 340"/>
                <a:gd name="T4" fmla="*/ 0 w 284"/>
                <a:gd name="T5" fmla="*/ 0 h 340"/>
                <a:gd name="T6" fmla="*/ 114 w 284"/>
                <a:gd name="T7" fmla="*/ 0 h 340"/>
                <a:gd name="T8" fmla="*/ 227 w 284"/>
                <a:gd name="T9" fmla="*/ 170 h 340"/>
                <a:gd name="T10" fmla="*/ 284 w 284"/>
                <a:gd name="T11" fmla="*/ 340 h 340"/>
                <a:gd name="T12" fmla="*/ 170 w 284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40">
                  <a:moveTo>
                    <a:pt x="170" y="340"/>
                  </a:moveTo>
                  <a:lnTo>
                    <a:pt x="114" y="170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227" y="170"/>
                  </a:lnTo>
                  <a:lnTo>
                    <a:pt x="284" y="340"/>
                  </a:lnTo>
                  <a:lnTo>
                    <a:pt x="17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71" name="Freeform 39"/>
            <p:cNvSpPr>
              <a:spLocks/>
            </p:cNvSpPr>
            <p:nvPr/>
          </p:nvSpPr>
          <p:spPr bwMode="auto">
            <a:xfrm>
              <a:off x="6470" y="4555"/>
              <a:ext cx="681" cy="907"/>
            </a:xfrm>
            <a:custGeom>
              <a:avLst/>
              <a:gdLst>
                <a:gd name="T0" fmla="*/ 170 w 681"/>
                <a:gd name="T1" fmla="*/ 397 h 907"/>
                <a:gd name="T2" fmla="*/ 227 w 681"/>
                <a:gd name="T3" fmla="*/ 283 h 907"/>
                <a:gd name="T4" fmla="*/ 57 w 681"/>
                <a:gd name="T5" fmla="*/ 283 h 907"/>
                <a:gd name="T6" fmla="*/ 0 w 681"/>
                <a:gd name="T7" fmla="*/ 227 h 907"/>
                <a:gd name="T8" fmla="*/ 57 w 681"/>
                <a:gd name="T9" fmla="*/ 57 h 907"/>
                <a:gd name="T10" fmla="*/ 170 w 681"/>
                <a:gd name="T11" fmla="*/ 113 h 907"/>
                <a:gd name="T12" fmla="*/ 170 w 681"/>
                <a:gd name="T13" fmla="*/ 57 h 907"/>
                <a:gd name="T14" fmla="*/ 227 w 681"/>
                <a:gd name="T15" fmla="*/ 57 h 907"/>
                <a:gd name="T16" fmla="*/ 284 w 681"/>
                <a:gd name="T17" fmla="*/ 0 h 907"/>
                <a:gd name="T18" fmla="*/ 397 w 681"/>
                <a:gd name="T19" fmla="*/ 0 h 907"/>
                <a:gd name="T20" fmla="*/ 454 w 681"/>
                <a:gd name="T21" fmla="*/ 170 h 907"/>
                <a:gd name="T22" fmla="*/ 510 w 681"/>
                <a:gd name="T23" fmla="*/ 227 h 907"/>
                <a:gd name="T24" fmla="*/ 340 w 681"/>
                <a:gd name="T25" fmla="*/ 283 h 907"/>
                <a:gd name="T26" fmla="*/ 340 w 681"/>
                <a:gd name="T27" fmla="*/ 340 h 907"/>
                <a:gd name="T28" fmla="*/ 454 w 681"/>
                <a:gd name="T29" fmla="*/ 397 h 907"/>
                <a:gd name="T30" fmla="*/ 510 w 681"/>
                <a:gd name="T31" fmla="*/ 397 h 907"/>
                <a:gd name="T32" fmla="*/ 567 w 681"/>
                <a:gd name="T33" fmla="*/ 454 h 907"/>
                <a:gd name="T34" fmla="*/ 624 w 681"/>
                <a:gd name="T35" fmla="*/ 397 h 907"/>
                <a:gd name="T36" fmla="*/ 681 w 681"/>
                <a:gd name="T37" fmla="*/ 737 h 907"/>
                <a:gd name="T38" fmla="*/ 624 w 681"/>
                <a:gd name="T39" fmla="*/ 907 h 907"/>
                <a:gd name="T40" fmla="*/ 624 w 681"/>
                <a:gd name="T41" fmla="*/ 850 h 907"/>
                <a:gd name="T42" fmla="*/ 567 w 681"/>
                <a:gd name="T43" fmla="*/ 850 h 907"/>
                <a:gd name="T44" fmla="*/ 567 w 681"/>
                <a:gd name="T45" fmla="*/ 794 h 907"/>
                <a:gd name="T46" fmla="*/ 510 w 681"/>
                <a:gd name="T47" fmla="*/ 737 h 907"/>
                <a:gd name="T48" fmla="*/ 454 w 681"/>
                <a:gd name="T49" fmla="*/ 737 h 907"/>
                <a:gd name="T50" fmla="*/ 397 w 681"/>
                <a:gd name="T51" fmla="*/ 567 h 907"/>
                <a:gd name="T52" fmla="*/ 284 w 681"/>
                <a:gd name="T53" fmla="*/ 397 h 907"/>
                <a:gd name="T54" fmla="*/ 170 w 681"/>
                <a:gd name="T55" fmla="*/ 39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907">
                  <a:moveTo>
                    <a:pt x="170" y="397"/>
                  </a:moveTo>
                  <a:lnTo>
                    <a:pt x="227" y="283"/>
                  </a:lnTo>
                  <a:lnTo>
                    <a:pt x="57" y="283"/>
                  </a:lnTo>
                  <a:lnTo>
                    <a:pt x="0" y="227"/>
                  </a:lnTo>
                  <a:lnTo>
                    <a:pt x="57" y="57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454" y="170"/>
                  </a:lnTo>
                  <a:lnTo>
                    <a:pt x="510" y="227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67" y="454"/>
                  </a:lnTo>
                  <a:lnTo>
                    <a:pt x="624" y="397"/>
                  </a:lnTo>
                  <a:lnTo>
                    <a:pt x="681" y="737"/>
                  </a:lnTo>
                  <a:lnTo>
                    <a:pt x="624" y="907"/>
                  </a:lnTo>
                  <a:lnTo>
                    <a:pt x="624" y="850"/>
                  </a:lnTo>
                  <a:lnTo>
                    <a:pt x="567" y="850"/>
                  </a:lnTo>
                  <a:lnTo>
                    <a:pt x="567" y="794"/>
                  </a:lnTo>
                  <a:lnTo>
                    <a:pt x="510" y="737"/>
                  </a:lnTo>
                  <a:lnTo>
                    <a:pt x="454" y="737"/>
                  </a:lnTo>
                  <a:lnTo>
                    <a:pt x="397" y="567"/>
                  </a:lnTo>
                  <a:lnTo>
                    <a:pt x="284" y="397"/>
                  </a:lnTo>
                  <a:lnTo>
                    <a:pt x="17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72" name="Freeform 40"/>
            <p:cNvSpPr>
              <a:spLocks/>
            </p:cNvSpPr>
            <p:nvPr/>
          </p:nvSpPr>
          <p:spPr bwMode="auto">
            <a:xfrm>
              <a:off x="6697" y="3988"/>
              <a:ext cx="567" cy="1021"/>
            </a:xfrm>
            <a:custGeom>
              <a:avLst/>
              <a:gdLst>
                <a:gd name="T0" fmla="*/ 113 w 567"/>
                <a:gd name="T1" fmla="*/ 0 h 1021"/>
                <a:gd name="T2" fmla="*/ 113 w 567"/>
                <a:gd name="T3" fmla="*/ 113 h 1021"/>
                <a:gd name="T4" fmla="*/ 170 w 567"/>
                <a:gd name="T5" fmla="*/ 170 h 1021"/>
                <a:gd name="T6" fmla="*/ 113 w 567"/>
                <a:gd name="T7" fmla="*/ 283 h 1021"/>
                <a:gd name="T8" fmla="*/ 57 w 567"/>
                <a:gd name="T9" fmla="*/ 227 h 1021"/>
                <a:gd name="T10" fmla="*/ 0 w 567"/>
                <a:gd name="T11" fmla="*/ 283 h 1021"/>
                <a:gd name="T12" fmla="*/ 0 w 567"/>
                <a:gd name="T13" fmla="*/ 397 h 1021"/>
                <a:gd name="T14" fmla="*/ 57 w 567"/>
                <a:gd name="T15" fmla="*/ 567 h 1021"/>
                <a:gd name="T16" fmla="*/ 170 w 567"/>
                <a:gd name="T17" fmla="*/ 567 h 1021"/>
                <a:gd name="T18" fmla="*/ 227 w 567"/>
                <a:gd name="T19" fmla="*/ 737 h 1021"/>
                <a:gd name="T20" fmla="*/ 283 w 567"/>
                <a:gd name="T21" fmla="*/ 794 h 1021"/>
                <a:gd name="T22" fmla="*/ 113 w 567"/>
                <a:gd name="T23" fmla="*/ 850 h 1021"/>
                <a:gd name="T24" fmla="*/ 113 w 567"/>
                <a:gd name="T25" fmla="*/ 907 h 1021"/>
                <a:gd name="T26" fmla="*/ 227 w 567"/>
                <a:gd name="T27" fmla="*/ 964 h 1021"/>
                <a:gd name="T28" fmla="*/ 283 w 567"/>
                <a:gd name="T29" fmla="*/ 964 h 1021"/>
                <a:gd name="T30" fmla="*/ 340 w 567"/>
                <a:gd name="T31" fmla="*/ 1021 h 1021"/>
                <a:gd name="T32" fmla="*/ 397 w 567"/>
                <a:gd name="T33" fmla="*/ 964 h 1021"/>
                <a:gd name="T34" fmla="*/ 397 w 567"/>
                <a:gd name="T35" fmla="*/ 907 h 1021"/>
                <a:gd name="T36" fmla="*/ 454 w 567"/>
                <a:gd name="T37" fmla="*/ 907 h 1021"/>
                <a:gd name="T38" fmla="*/ 397 w 567"/>
                <a:gd name="T39" fmla="*/ 794 h 1021"/>
                <a:gd name="T40" fmla="*/ 454 w 567"/>
                <a:gd name="T41" fmla="*/ 794 h 1021"/>
                <a:gd name="T42" fmla="*/ 510 w 567"/>
                <a:gd name="T43" fmla="*/ 850 h 1021"/>
                <a:gd name="T44" fmla="*/ 510 w 567"/>
                <a:gd name="T45" fmla="*/ 737 h 1021"/>
                <a:gd name="T46" fmla="*/ 567 w 567"/>
                <a:gd name="T47" fmla="*/ 680 h 1021"/>
                <a:gd name="T48" fmla="*/ 510 w 567"/>
                <a:gd name="T49" fmla="*/ 624 h 1021"/>
                <a:gd name="T50" fmla="*/ 510 w 567"/>
                <a:gd name="T51" fmla="*/ 680 h 1021"/>
                <a:gd name="T52" fmla="*/ 340 w 567"/>
                <a:gd name="T53" fmla="*/ 510 h 1021"/>
                <a:gd name="T54" fmla="*/ 227 w 567"/>
                <a:gd name="T55" fmla="*/ 454 h 1021"/>
                <a:gd name="T56" fmla="*/ 283 w 567"/>
                <a:gd name="T57" fmla="*/ 397 h 1021"/>
                <a:gd name="T58" fmla="*/ 170 w 567"/>
                <a:gd name="T59" fmla="*/ 340 h 1021"/>
                <a:gd name="T60" fmla="*/ 283 w 567"/>
                <a:gd name="T61" fmla="*/ 340 h 1021"/>
                <a:gd name="T62" fmla="*/ 283 w 567"/>
                <a:gd name="T63" fmla="*/ 283 h 1021"/>
                <a:gd name="T64" fmla="*/ 227 w 567"/>
                <a:gd name="T65" fmla="*/ 283 h 1021"/>
                <a:gd name="T66" fmla="*/ 227 w 567"/>
                <a:gd name="T67" fmla="*/ 113 h 1021"/>
                <a:gd name="T68" fmla="*/ 113 w 567"/>
                <a:gd name="T69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7" h="1021">
                  <a:moveTo>
                    <a:pt x="113" y="0"/>
                  </a:moveTo>
                  <a:lnTo>
                    <a:pt x="113" y="113"/>
                  </a:lnTo>
                  <a:lnTo>
                    <a:pt x="170" y="170"/>
                  </a:lnTo>
                  <a:lnTo>
                    <a:pt x="113" y="283"/>
                  </a:lnTo>
                  <a:lnTo>
                    <a:pt x="57" y="227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227" y="737"/>
                  </a:lnTo>
                  <a:lnTo>
                    <a:pt x="283" y="794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227" y="964"/>
                  </a:lnTo>
                  <a:lnTo>
                    <a:pt x="283" y="964"/>
                  </a:lnTo>
                  <a:lnTo>
                    <a:pt x="340" y="1021"/>
                  </a:lnTo>
                  <a:lnTo>
                    <a:pt x="397" y="964"/>
                  </a:lnTo>
                  <a:lnTo>
                    <a:pt x="397" y="907"/>
                  </a:lnTo>
                  <a:lnTo>
                    <a:pt x="454" y="907"/>
                  </a:lnTo>
                  <a:lnTo>
                    <a:pt x="397" y="794"/>
                  </a:lnTo>
                  <a:lnTo>
                    <a:pt x="454" y="794"/>
                  </a:lnTo>
                  <a:lnTo>
                    <a:pt x="510" y="850"/>
                  </a:lnTo>
                  <a:lnTo>
                    <a:pt x="510" y="737"/>
                  </a:lnTo>
                  <a:lnTo>
                    <a:pt x="567" y="680"/>
                  </a:lnTo>
                  <a:lnTo>
                    <a:pt x="510" y="624"/>
                  </a:lnTo>
                  <a:lnTo>
                    <a:pt x="510" y="680"/>
                  </a:lnTo>
                  <a:lnTo>
                    <a:pt x="340" y="510"/>
                  </a:lnTo>
                  <a:lnTo>
                    <a:pt x="227" y="454"/>
                  </a:lnTo>
                  <a:lnTo>
                    <a:pt x="283" y="397"/>
                  </a:lnTo>
                  <a:lnTo>
                    <a:pt x="170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73" name="Freeform 41"/>
            <p:cNvSpPr>
              <a:spLocks/>
            </p:cNvSpPr>
            <p:nvPr/>
          </p:nvSpPr>
          <p:spPr bwMode="auto">
            <a:xfrm>
              <a:off x="5903" y="3648"/>
              <a:ext cx="964" cy="850"/>
            </a:xfrm>
            <a:custGeom>
              <a:avLst/>
              <a:gdLst>
                <a:gd name="T0" fmla="*/ 851 w 964"/>
                <a:gd name="T1" fmla="*/ 113 h 850"/>
                <a:gd name="T2" fmla="*/ 681 w 964"/>
                <a:gd name="T3" fmla="*/ 113 h 850"/>
                <a:gd name="T4" fmla="*/ 681 w 964"/>
                <a:gd name="T5" fmla="*/ 56 h 850"/>
                <a:gd name="T6" fmla="*/ 624 w 964"/>
                <a:gd name="T7" fmla="*/ 0 h 850"/>
                <a:gd name="T8" fmla="*/ 567 w 964"/>
                <a:gd name="T9" fmla="*/ 0 h 850"/>
                <a:gd name="T10" fmla="*/ 454 w 964"/>
                <a:gd name="T11" fmla="*/ 56 h 850"/>
                <a:gd name="T12" fmla="*/ 340 w 964"/>
                <a:gd name="T13" fmla="*/ 170 h 850"/>
                <a:gd name="T14" fmla="*/ 284 w 964"/>
                <a:gd name="T15" fmla="*/ 227 h 850"/>
                <a:gd name="T16" fmla="*/ 227 w 964"/>
                <a:gd name="T17" fmla="*/ 227 h 850"/>
                <a:gd name="T18" fmla="*/ 170 w 964"/>
                <a:gd name="T19" fmla="*/ 340 h 850"/>
                <a:gd name="T20" fmla="*/ 170 w 964"/>
                <a:gd name="T21" fmla="*/ 397 h 850"/>
                <a:gd name="T22" fmla="*/ 57 w 964"/>
                <a:gd name="T23" fmla="*/ 340 h 850"/>
                <a:gd name="T24" fmla="*/ 0 w 964"/>
                <a:gd name="T25" fmla="*/ 397 h 850"/>
                <a:gd name="T26" fmla="*/ 57 w 964"/>
                <a:gd name="T27" fmla="*/ 453 h 850"/>
                <a:gd name="T28" fmla="*/ 114 w 964"/>
                <a:gd name="T29" fmla="*/ 567 h 850"/>
                <a:gd name="T30" fmla="*/ 227 w 964"/>
                <a:gd name="T31" fmla="*/ 453 h 850"/>
                <a:gd name="T32" fmla="*/ 340 w 964"/>
                <a:gd name="T33" fmla="*/ 737 h 850"/>
                <a:gd name="T34" fmla="*/ 397 w 964"/>
                <a:gd name="T35" fmla="*/ 737 h 850"/>
                <a:gd name="T36" fmla="*/ 510 w 964"/>
                <a:gd name="T37" fmla="*/ 850 h 850"/>
                <a:gd name="T38" fmla="*/ 567 w 964"/>
                <a:gd name="T39" fmla="*/ 794 h 850"/>
                <a:gd name="T40" fmla="*/ 737 w 964"/>
                <a:gd name="T41" fmla="*/ 794 h 850"/>
                <a:gd name="T42" fmla="*/ 737 w 964"/>
                <a:gd name="T43" fmla="*/ 737 h 850"/>
                <a:gd name="T44" fmla="*/ 794 w 964"/>
                <a:gd name="T45" fmla="*/ 737 h 850"/>
                <a:gd name="T46" fmla="*/ 794 w 964"/>
                <a:gd name="T47" fmla="*/ 623 h 850"/>
                <a:gd name="T48" fmla="*/ 851 w 964"/>
                <a:gd name="T49" fmla="*/ 567 h 850"/>
                <a:gd name="T50" fmla="*/ 907 w 964"/>
                <a:gd name="T51" fmla="*/ 623 h 850"/>
                <a:gd name="T52" fmla="*/ 964 w 964"/>
                <a:gd name="T53" fmla="*/ 510 h 850"/>
                <a:gd name="T54" fmla="*/ 907 w 964"/>
                <a:gd name="T55" fmla="*/ 453 h 850"/>
                <a:gd name="T56" fmla="*/ 907 w 964"/>
                <a:gd name="T57" fmla="*/ 340 h 850"/>
                <a:gd name="T58" fmla="*/ 907 w 964"/>
                <a:gd name="T59" fmla="*/ 283 h 850"/>
                <a:gd name="T60" fmla="*/ 964 w 964"/>
                <a:gd name="T61" fmla="*/ 227 h 850"/>
                <a:gd name="T62" fmla="*/ 851 w 964"/>
                <a:gd name="T63" fmla="*/ 170 h 850"/>
                <a:gd name="T64" fmla="*/ 851 w 964"/>
                <a:gd name="T65" fmla="*/ 11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64" h="850">
                  <a:moveTo>
                    <a:pt x="851" y="113"/>
                  </a:moveTo>
                  <a:lnTo>
                    <a:pt x="681" y="113"/>
                  </a:lnTo>
                  <a:lnTo>
                    <a:pt x="681" y="56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454" y="56"/>
                  </a:lnTo>
                  <a:lnTo>
                    <a:pt x="340" y="170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57" y="340"/>
                  </a:lnTo>
                  <a:lnTo>
                    <a:pt x="0" y="397"/>
                  </a:lnTo>
                  <a:lnTo>
                    <a:pt x="57" y="453"/>
                  </a:lnTo>
                  <a:lnTo>
                    <a:pt x="114" y="567"/>
                  </a:lnTo>
                  <a:lnTo>
                    <a:pt x="227" y="453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510" y="850"/>
                  </a:lnTo>
                  <a:lnTo>
                    <a:pt x="567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623"/>
                  </a:lnTo>
                  <a:lnTo>
                    <a:pt x="851" y="567"/>
                  </a:lnTo>
                  <a:lnTo>
                    <a:pt x="907" y="623"/>
                  </a:lnTo>
                  <a:lnTo>
                    <a:pt x="964" y="510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964" y="227"/>
                  </a:lnTo>
                  <a:lnTo>
                    <a:pt x="851" y="170"/>
                  </a:lnTo>
                  <a:lnTo>
                    <a:pt x="851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74" name="Freeform 42"/>
            <p:cNvSpPr>
              <a:spLocks/>
            </p:cNvSpPr>
            <p:nvPr/>
          </p:nvSpPr>
          <p:spPr bwMode="auto">
            <a:xfrm>
              <a:off x="4996" y="4952"/>
              <a:ext cx="397" cy="340"/>
            </a:xfrm>
            <a:custGeom>
              <a:avLst/>
              <a:gdLst>
                <a:gd name="T0" fmla="*/ 340 w 397"/>
                <a:gd name="T1" fmla="*/ 113 h 340"/>
                <a:gd name="T2" fmla="*/ 397 w 397"/>
                <a:gd name="T3" fmla="*/ 170 h 340"/>
                <a:gd name="T4" fmla="*/ 340 w 397"/>
                <a:gd name="T5" fmla="*/ 227 h 340"/>
                <a:gd name="T6" fmla="*/ 170 w 397"/>
                <a:gd name="T7" fmla="*/ 283 h 340"/>
                <a:gd name="T8" fmla="*/ 170 w 397"/>
                <a:gd name="T9" fmla="*/ 340 h 340"/>
                <a:gd name="T10" fmla="*/ 113 w 397"/>
                <a:gd name="T11" fmla="*/ 283 h 340"/>
                <a:gd name="T12" fmla="*/ 57 w 397"/>
                <a:gd name="T13" fmla="*/ 227 h 340"/>
                <a:gd name="T14" fmla="*/ 0 w 397"/>
                <a:gd name="T15" fmla="*/ 113 h 340"/>
                <a:gd name="T16" fmla="*/ 57 w 397"/>
                <a:gd name="T17" fmla="*/ 113 h 340"/>
                <a:gd name="T18" fmla="*/ 57 w 397"/>
                <a:gd name="T19" fmla="*/ 0 h 340"/>
                <a:gd name="T20" fmla="*/ 227 w 397"/>
                <a:gd name="T21" fmla="*/ 57 h 340"/>
                <a:gd name="T22" fmla="*/ 227 w 397"/>
                <a:gd name="T23" fmla="*/ 0 h 340"/>
                <a:gd name="T24" fmla="*/ 340 w 397"/>
                <a:gd name="T25" fmla="*/ 57 h 340"/>
                <a:gd name="T26" fmla="*/ 340 w 397"/>
                <a:gd name="T2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40">
                  <a:moveTo>
                    <a:pt x="340" y="113"/>
                  </a:moveTo>
                  <a:lnTo>
                    <a:pt x="397" y="170"/>
                  </a:lnTo>
                  <a:lnTo>
                    <a:pt x="340" y="227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283"/>
                  </a:lnTo>
                  <a:lnTo>
                    <a:pt x="57" y="227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57"/>
                  </a:lnTo>
                  <a:lnTo>
                    <a:pt x="34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75" name="Freeform 43"/>
            <p:cNvSpPr>
              <a:spLocks/>
            </p:cNvSpPr>
            <p:nvPr/>
          </p:nvSpPr>
          <p:spPr bwMode="auto">
            <a:xfrm>
              <a:off x="5223" y="4101"/>
              <a:ext cx="1020" cy="964"/>
            </a:xfrm>
            <a:custGeom>
              <a:avLst/>
              <a:gdLst>
                <a:gd name="T0" fmla="*/ 0 w 1020"/>
                <a:gd name="T1" fmla="*/ 851 h 964"/>
                <a:gd name="T2" fmla="*/ 0 w 1020"/>
                <a:gd name="T3" fmla="*/ 681 h 964"/>
                <a:gd name="T4" fmla="*/ 56 w 1020"/>
                <a:gd name="T5" fmla="*/ 737 h 964"/>
                <a:gd name="T6" fmla="*/ 227 w 1020"/>
                <a:gd name="T7" fmla="*/ 624 h 964"/>
                <a:gd name="T8" fmla="*/ 283 w 1020"/>
                <a:gd name="T9" fmla="*/ 624 h 964"/>
                <a:gd name="T10" fmla="*/ 340 w 1020"/>
                <a:gd name="T11" fmla="*/ 567 h 964"/>
                <a:gd name="T12" fmla="*/ 283 w 1020"/>
                <a:gd name="T13" fmla="*/ 511 h 964"/>
                <a:gd name="T14" fmla="*/ 340 w 1020"/>
                <a:gd name="T15" fmla="*/ 454 h 964"/>
                <a:gd name="T16" fmla="*/ 397 w 1020"/>
                <a:gd name="T17" fmla="*/ 511 h 964"/>
                <a:gd name="T18" fmla="*/ 567 w 1020"/>
                <a:gd name="T19" fmla="*/ 341 h 964"/>
                <a:gd name="T20" fmla="*/ 680 w 1020"/>
                <a:gd name="T21" fmla="*/ 284 h 964"/>
                <a:gd name="T22" fmla="*/ 794 w 1020"/>
                <a:gd name="T23" fmla="*/ 114 h 964"/>
                <a:gd name="T24" fmla="*/ 907 w 1020"/>
                <a:gd name="T25" fmla="*/ 0 h 964"/>
                <a:gd name="T26" fmla="*/ 1020 w 1020"/>
                <a:gd name="T27" fmla="*/ 284 h 964"/>
                <a:gd name="T28" fmla="*/ 964 w 1020"/>
                <a:gd name="T29" fmla="*/ 341 h 964"/>
                <a:gd name="T30" fmla="*/ 964 w 1020"/>
                <a:gd name="T31" fmla="*/ 511 h 964"/>
                <a:gd name="T32" fmla="*/ 907 w 1020"/>
                <a:gd name="T33" fmla="*/ 567 h 964"/>
                <a:gd name="T34" fmla="*/ 850 w 1020"/>
                <a:gd name="T35" fmla="*/ 567 h 964"/>
                <a:gd name="T36" fmla="*/ 794 w 1020"/>
                <a:gd name="T37" fmla="*/ 511 h 964"/>
                <a:gd name="T38" fmla="*/ 737 w 1020"/>
                <a:gd name="T39" fmla="*/ 511 h 964"/>
                <a:gd name="T40" fmla="*/ 737 w 1020"/>
                <a:gd name="T41" fmla="*/ 567 h 964"/>
                <a:gd name="T42" fmla="*/ 623 w 1020"/>
                <a:gd name="T43" fmla="*/ 681 h 964"/>
                <a:gd name="T44" fmla="*/ 680 w 1020"/>
                <a:gd name="T45" fmla="*/ 794 h 964"/>
                <a:gd name="T46" fmla="*/ 680 w 1020"/>
                <a:gd name="T47" fmla="*/ 851 h 964"/>
                <a:gd name="T48" fmla="*/ 567 w 1020"/>
                <a:gd name="T49" fmla="*/ 964 h 964"/>
                <a:gd name="T50" fmla="*/ 510 w 1020"/>
                <a:gd name="T51" fmla="*/ 908 h 964"/>
                <a:gd name="T52" fmla="*/ 397 w 1020"/>
                <a:gd name="T53" fmla="*/ 964 h 964"/>
                <a:gd name="T54" fmla="*/ 283 w 1020"/>
                <a:gd name="T55" fmla="*/ 908 h 964"/>
                <a:gd name="T56" fmla="*/ 170 w 1020"/>
                <a:gd name="T57" fmla="*/ 908 h 964"/>
                <a:gd name="T58" fmla="*/ 113 w 1020"/>
                <a:gd name="T59" fmla="*/ 964 h 964"/>
                <a:gd name="T60" fmla="*/ 113 w 1020"/>
                <a:gd name="T61" fmla="*/ 908 h 964"/>
                <a:gd name="T62" fmla="*/ 0 w 1020"/>
                <a:gd name="T63" fmla="*/ 851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20" h="964">
                  <a:moveTo>
                    <a:pt x="0" y="851"/>
                  </a:moveTo>
                  <a:lnTo>
                    <a:pt x="0" y="681"/>
                  </a:lnTo>
                  <a:lnTo>
                    <a:pt x="56" y="737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340" y="567"/>
                  </a:lnTo>
                  <a:lnTo>
                    <a:pt x="283" y="511"/>
                  </a:lnTo>
                  <a:lnTo>
                    <a:pt x="340" y="454"/>
                  </a:lnTo>
                  <a:lnTo>
                    <a:pt x="397" y="511"/>
                  </a:lnTo>
                  <a:lnTo>
                    <a:pt x="567" y="341"/>
                  </a:lnTo>
                  <a:lnTo>
                    <a:pt x="680" y="284"/>
                  </a:lnTo>
                  <a:lnTo>
                    <a:pt x="794" y="114"/>
                  </a:lnTo>
                  <a:lnTo>
                    <a:pt x="907" y="0"/>
                  </a:lnTo>
                  <a:lnTo>
                    <a:pt x="1020" y="284"/>
                  </a:lnTo>
                  <a:lnTo>
                    <a:pt x="964" y="341"/>
                  </a:lnTo>
                  <a:lnTo>
                    <a:pt x="964" y="511"/>
                  </a:lnTo>
                  <a:lnTo>
                    <a:pt x="907" y="567"/>
                  </a:lnTo>
                  <a:lnTo>
                    <a:pt x="850" y="567"/>
                  </a:lnTo>
                  <a:lnTo>
                    <a:pt x="794" y="511"/>
                  </a:lnTo>
                  <a:lnTo>
                    <a:pt x="737" y="511"/>
                  </a:lnTo>
                  <a:lnTo>
                    <a:pt x="737" y="567"/>
                  </a:lnTo>
                  <a:lnTo>
                    <a:pt x="623" y="681"/>
                  </a:lnTo>
                  <a:lnTo>
                    <a:pt x="680" y="794"/>
                  </a:lnTo>
                  <a:lnTo>
                    <a:pt x="680" y="851"/>
                  </a:lnTo>
                  <a:lnTo>
                    <a:pt x="567" y="964"/>
                  </a:lnTo>
                  <a:lnTo>
                    <a:pt x="510" y="908"/>
                  </a:lnTo>
                  <a:lnTo>
                    <a:pt x="397" y="964"/>
                  </a:lnTo>
                  <a:lnTo>
                    <a:pt x="283" y="908"/>
                  </a:lnTo>
                  <a:lnTo>
                    <a:pt x="170" y="908"/>
                  </a:lnTo>
                  <a:lnTo>
                    <a:pt x="113" y="964"/>
                  </a:lnTo>
                  <a:lnTo>
                    <a:pt x="113" y="908"/>
                  </a:lnTo>
                  <a:lnTo>
                    <a:pt x="0" y="85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76" name="Freeform 44"/>
            <p:cNvSpPr>
              <a:spLocks/>
            </p:cNvSpPr>
            <p:nvPr/>
          </p:nvSpPr>
          <p:spPr bwMode="auto">
            <a:xfrm>
              <a:off x="5109" y="3761"/>
              <a:ext cx="908" cy="851"/>
            </a:xfrm>
            <a:custGeom>
              <a:avLst/>
              <a:gdLst>
                <a:gd name="T0" fmla="*/ 794 w 908"/>
                <a:gd name="T1" fmla="*/ 284 h 851"/>
                <a:gd name="T2" fmla="*/ 851 w 908"/>
                <a:gd name="T3" fmla="*/ 340 h 851"/>
                <a:gd name="T4" fmla="*/ 908 w 908"/>
                <a:gd name="T5" fmla="*/ 454 h 851"/>
                <a:gd name="T6" fmla="*/ 794 w 908"/>
                <a:gd name="T7" fmla="*/ 624 h 851"/>
                <a:gd name="T8" fmla="*/ 681 w 908"/>
                <a:gd name="T9" fmla="*/ 681 h 851"/>
                <a:gd name="T10" fmla="*/ 511 w 908"/>
                <a:gd name="T11" fmla="*/ 851 h 851"/>
                <a:gd name="T12" fmla="*/ 511 w 908"/>
                <a:gd name="T13" fmla="*/ 681 h 851"/>
                <a:gd name="T14" fmla="*/ 454 w 908"/>
                <a:gd name="T15" fmla="*/ 624 h 851"/>
                <a:gd name="T16" fmla="*/ 454 w 908"/>
                <a:gd name="T17" fmla="*/ 567 h 851"/>
                <a:gd name="T18" fmla="*/ 284 w 908"/>
                <a:gd name="T19" fmla="*/ 624 h 851"/>
                <a:gd name="T20" fmla="*/ 227 w 908"/>
                <a:gd name="T21" fmla="*/ 681 h 851"/>
                <a:gd name="T22" fmla="*/ 114 w 908"/>
                <a:gd name="T23" fmla="*/ 681 h 851"/>
                <a:gd name="T24" fmla="*/ 170 w 908"/>
                <a:gd name="T25" fmla="*/ 624 h 851"/>
                <a:gd name="T26" fmla="*/ 170 w 908"/>
                <a:gd name="T27" fmla="*/ 567 h 851"/>
                <a:gd name="T28" fmla="*/ 57 w 908"/>
                <a:gd name="T29" fmla="*/ 510 h 851"/>
                <a:gd name="T30" fmla="*/ 0 w 908"/>
                <a:gd name="T31" fmla="*/ 567 h 851"/>
                <a:gd name="T32" fmla="*/ 0 w 908"/>
                <a:gd name="T33" fmla="*/ 397 h 851"/>
                <a:gd name="T34" fmla="*/ 114 w 908"/>
                <a:gd name="T35" fmla="*/ 454 h 851"/>
                <a:gd name="T36" fmla="*/ 114 w 908"/>
                <a:gd name="T37" fmla="*/ 284 h 851"/>
                <a:gd name="T38" fmla="*/ 341 w 908"/>
                <a:gd name="T39" fmla="*/ 284 h 851"/>
                <a:gd name="T40" fmla="*/ 454 w 908"/>
                <a:gd name="T41" fmla="*/ 227 h 851"/>
                <a:gd name="T42" fmla="*/ 567 w 908"/>
                <a:gd name="T43" fmla="*/ 227 h 851"/>
                <a:gd name="T44" fmla="*/ 624 w 908"/>
                <a:gd name="T45" fmla="*/ 170 h 851"/>
                <a:gd name="T46" fmla="*/ 624 w 908"/>
                <a:gd name="T47" fmla="*/ 114 h 851"/>
                <a:gd name="T48" fmla="*/ 624 w 908"/>
                <a:gd name="T49" fmla="*/ 57 h 851"/>
                <a:gd name="T50" fmla="*/ 681 w 908"/>
                <a:gd name="T51" fmla="*/ 0 h 851"/>
                <a:gd name="T52" fmla="*/ 737 w 908"/>
                <a:gd name="T53" fmla="*/ 114 h 851"/>
                <a:gd name="T54" fmla="*/ 794 w 908"/>
                <a:gd name="T55" fmla="*/ 114 h 851"/>
                <a:gd name="T56" fmla="*/ 794 w 908"/>
                <a:gd name="T57" fmla="*/ 28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8" h="851">
                  <a:moveTo>
                    <a:pt x="794" y="284"/>
                  </a:moveTo>
                  <a:lnTo>
                    <a:pt x="851" y="340"/>
                  </a:lnTo>
                  <a:lnTo>
                    <a:pt x="908" y="454"/>
                  </a:lnTo>
                  <a:lnTo>
                    <a:pt x="794" y="624"/>
                  </a:lnTo>
                  <a:lnTo>
                    <a:pt x="681" y="681"/>
                  </a:lnTo>
                  <a:lnTo>
                    <a:pt x="511" y="851"/>
                  </a:lnTo>
                  <a:lnTo>
                    <a:pt x="511" y="681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284" y="624"/>
                  </a:lnTo>
                  <a:lnTo>
                    <a:pt x="227" y="681"/>
                  </a:lnTo>
                  <a:lnTo>
                    <a:pt x="114" y="681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57" y="510"/>
                  </a:lnTo>
                  <a:lnTo>
                    <a:pt x="0" y="567"/>
                  </a:lnTo>
                  <a:lnTo>
                    <a:pt x="0" y="397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341" y="28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681" y="0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77" name="Freeform 45"/>
            <p:cNvSpPr>
              <a:spLocks/>
            </p:cNvSpPr>
            <p:nvPr/>
          </p:nvSpPr>
          <p:spPr bwMode="auto">
            <a:xfrm>
              <a:off x="4996" y="4271"/>
              <a:ext cx="624" cy="567"/>
            </a:xfrm>
            <a:custGeom>
              <a:avLst/>
              <a:gdLst>
                <a:gd name="T0" fmla="*/ 113 w 624"/>
                <a:gd name="T1" fmla="*/ 57 h 567"/>
                <a:gd name="T2" fmla="*/ 170 w 624"/>
                <a:gd name="T3" fmla="*/ 0 h 567"/>
                <a:gd name="T4" fmla="*/ 283 w 624"/>
                <a:gd name="T5" fmla="*/ 57 h 567"/>
                <a:gd name="T6" fmla="*/ 283 w 624"/>
                <a:gd name="T7" fmla="*/ 114 h 567"/>
                <a:gd name="T8" fmla="*/ 227 w 624"/>
                <a:gd name="T9" fmla="*/ 171 h 567"/>
                <a:gd name="T10" fmla="*/ 340 w 624"/>
                <a:gd name="T11" fmla="*/ 171 h 567"/>
                <a:gd name="T12" fmla="*/ 397 w 624"/>
                <a:gd name="T13" fmla="*/ 114 h 567"/>
                <a:gd name="T14" fmla="*/ 567 w 624"/>
                <a:gd name="T15" fmla="*/ 57 h 567"/>
                <a:gd name="T16" fmla="*/ 567 w 624"/>
                <a:gd name="T17" fmla="*/ 114 h 567"/>
                <a:gd name="T18" fmla="*/ 624 w 624"/>
                <a:gd name="T19" fmla="*/ 171 h 567"/>
                <a:gd name="T20" fmla="*/ 624 w 624"/>
                <a:gd name="T21" fmla="*/ 341 h 567"/>
                <a:gd name="T22" fmla="*/ 567 w 624"/>
                <a:gd name="T23" fmla="*/ 284 h 567"/>
                <a:gd name="T24" fmla="*/ 510 w 624"/>
                <a:gd name="T25" fmla="*/ 341 h 567"/>
                <a:gd name="T26" fmla="*/ 567 w 624"/>
                <a:gd name="T27" fmla="*/ 397 h 567"/>
                <a:gd name="T28" fmla="*/ 510 w 624"/>
                <a:gd name="T29" fmla="*/ 454 h 567"/>
                <a:gd name="T30" fmla="*/ 454 w 624"/>
                <a:gd name="T31" fmla="*/ 454 h 567"/>
                <a:gd name="T32" fmla="*/ 283 w 624"/>
                <a:gd name="T33" fmla="*/ 567 h 567"/>
                <a:gd name="T34" fmla="*/ 227 w 624"/>
                <a:gd name="T35" fmla="*/ 511 h 567"/>
                <a:gd name="T36" fmla="*/ 113 w 624"/>
                <a:gd name="T37" fmla="*/ 454 h 567"/>
                <a:gd name="T38" fmla="*/ 0 w 624"/>
                <a:gd name="T39" fmla="*/ 397 h 567"/>
                <a:gd name="T40" fmla="*/ 57 w 624"/>
                <a:gd name="T41" fmla="*/ 341 h 567"/>
                <a:gd name="T42" fmla="*/ 57 w 624"/>
                <a:gd name="T43" fmla="*/ 284 h 567"/>
                <a:gd name="T44" fmla="*/ 113 w 624"/>
                <a:gd name="T45" fmla="*/ 171 h 567"/>
                <a:gd name="T46" fmla="*/ 113 w 624"/>
                <a:gd name="T47" fmla="*/ 114 h 567"/>
                <a:gd name="T48" fmla="*/ 113 w 624"/>
                <a:gd name="T49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67">
                  <a:moveTo>
                    <a:pt x="113" y="57"/>
                  </a:moveTo>
                  <a:lnTo>
                    <a:pt x="170" y="0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227" y="171"/>
                  </a:lnTo>
                  <a:lnTo>
                    <a:pt x="340" y="171"/>
                  </a:lnTo>
                  <a:lnTo>
                    <a:pt x="397" y="114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71"/>
                  </a:lnTo>
                  <a:lnTo>
                    <a:pt x="624" y="341"/>
                  </a:lnTo>
                  <a:lnTo>
                    <a:pt x="567" y="284"/>
                  </a:lnTo>
                  <a:lnTo>
                    <a:pt x="510" y="341"/>
                  </a:lnTo>
                  <a:lnTo>
                    <a:pt x="567" y="397"/>
                  </a:lnTo>
                  <a:lnTo>
                    <a:pt x="510" y="454"/>
                  </a:lnTo>
                  <a:lnTo>
                    <a:pt x="454" y="454"/>
                  </a:lnTo>
                  <a:lnTo>
                    <a:pt x="283" y="567"/>
                  </a:lnTo>
                  <a:lnTo>
                    <a:pt x="227" y="511"/>
                  </a:lnTo>
                  <a:lnTo>
                    <a:pt x="113" y="454"/>
                  </a:lnTo>
                  <a:lnTo>
                    <a:pt x="0" y="397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113" y="171"/>
                  </a:lnTo>
                  <a:lnTo>
                    <a:pt x="113" y="114"/>
                  </a:lnTo>
                  <a:lnTo>
                    <a:pt x="113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78" name="Freeform 46"/>
            <p:cNvSpPr>
              <a:spLocks/>
            </p:cNvSpPr>
            <p:nvPr/>
          </p:nvSpPr>
          <p:spPr bwMode="auto">
            <a:xfrm>
              <a:off x="4542" y="4498"/>
              <a:ext cx="681" cy="851"/>
            </a:xfrm>
            <a:custGeom>
              <a:avLst/>
              <a:gdLst>
                <a:gd name="T0" fmla="*/ 454 w 681"/>
                <a:gd name="T1" fmla="*/ 170 h 851"/>
                <a:gd name="T2" fmla="*/ 397 w 681"/>
                <a:gd name="T3" fmla="*/ 114 h 851"/>
                <a:gd name="T4" fmla="*/ 284 w 681"/>
                <a:gd name="T5" fmla="*/ 57 h 851"/>
                <a:gd name="T6" fmla="*/ 170 w 681"/>
                <a:gd name="T7" fmla="*/ 114 h 851"/>
                <a:gd name="T8" fmla="*/ 170 w 681"/>
                <a:gd name="T9" fmla="*/ 0 h 851"/>
                <a:gd name="T10" fmla="*/ 114 w 681"/>
                <a:gd name="T11" fmla="*/ 57 h 851"/>
                <a:gd name="T12" fmla="*/ 170 w 681"/>
                <a:gd name="T13" fmla="*/ 170 h 851"/>
                <a:gd name="T14" fmla="*/ 0 w 681"/>
                <a:gd name="T15" fmla="*/ 170 h 851"/>
                <a:gd name="T16" fmla="*/ 0 w 681"/>
                <a:gd name="T17" fmla="*/ 227 h 851"/>
                <a:gd name="T18" fmla="*/ 57 w 681"/>
                <a:gd name="T19" fmla="*/ 284 h 851"/>
                <a:gd name="T20" fmla="*/ 114 w 681"/>
                <a:gd name="T21" fmla="*/ 284 h 851"/>
                <a:gd name="T22" fmla="*/ 227 w 681"/>
                <a:gd name="T23" fmla="*/ 454 h 851"/>
                <a:gd name="T24" fmla="*/ 170 w 681"/>
                <a:gd name="T25" fmla="*/ 511 h 851"/>
                <a:gd name="T26" fmla="*/ 170 w 681"/>
                <a:gd name="T27" fmla="*/ 681 h 851"/>
                <a:gd name="T28" fmla="*/ 170 w 681"/>
                <a:gd name="T29" fmla="*/ 794 h 851"/>
                <a:gd name="T30" fmla="*/ 227 w 681"/>
                <a:gd name="T31" fmla="*/ 851 h 851"/>
                <a:gd name="T32" fmla="*/ 341 w 681"/>
                <a:gd name="T33" fmla="*/ 794 h 851"/>
                <a:gd name="T34" fmla="*/ 397 w 681"/>
                <a:gd name="T35" fmla="*/ 737 h 851"/>
                <a:gd name="T36" fmla="*/ 567 w 681"/>
                <a:gd name="T37" fmla="*/ 737 h 851"/>
                <a:gd name="T38" fmla="*/ 511 w 681"/>
                <a:gd name="T39" fmla="*/ 681 h 851"/>
                <a:gd name="T40" fmla="*/ 454 w 681"/>
                <a:gd name="T41" fmla="*/ 567 h 851"/>
                <a:gd name="T42" fmla="*/ 511 w 681"/>
                <a:gd name="T43" fmla="*/ 567 h 851"/>
                <a:gd name="T44" fmla="*/ 511 w 681"/>
                <a:gd name="T45" fmla="*/ 454 h 851"/>
                <a:gd name="T46" fmla="*/ 681 w 681"/>
                <a:gd name="T47" fmla="*/ 511 h 851"/>
                <a:gd name="T48" fmla="*/ 681 w 681"/>
                <a:gd name="T49" fmla="*/ 454 h 851"/>
                <a:gd name="T50" fmla="*/ 681 w 681"/>
                <a:gd name="T51" fmla="*/ 284 h 851"/>
                <a:gd name="T52" fmla="*/ 454 w 681"/>
                <a:gd name="T53" fmla="*/ 17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851">
                  <a:moveTo>
                    <a:pt x="454" y="170"/>
                  </a:moveTo>
                  <a:lnTo>
                    <a:pt x="397" y="114"/>
                  </a:lnTo>
                  <a:lnTo>
                    <a:pt x="284" y="57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114" y="57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227" y="454"/>
                  </a:lnTo>
                  <a:lnTo>
                    <a:pt x="170" y="511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227" y="851"/>
                  </a:lnTo>
                  <a:lnTo>
                    <a:pt x="341" y="794"/>
                  </a:lnTo>
                  <a:lnTo>
                    <a:pt x="397" y="737"/>
                  </a:lnTo>
                  <a:lnTo>
                    <a:pt x="567" y="737"/>
                  </a:lnTo>
                  <a:lnTo>
                    <a:pt x="511" y="681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454"/>
                  </a:lnTo>
                  <a:lnTo>
                    <a:pt x="681" y="511"/>
                  </a:lnTo>
                  <a:lnTo>
                    <a:pt x="681" y="454"/>
                  </a:lnTo>
                  <a:lnTo>
                    <a:pt x="681" y="284"/>
                  </a:lnTo>
                  <a:lnTo>
                    <a:pt x="454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79" name="Freeform 47"/>
            <p:cNvSpPr>
              <a:spLocks/>
            </p:cNvSpPr>
            <p:nvPr/>
          </p:nvSpPr>
          <p:spPr bwMode="auto">
            <a:xfrm>
              <a:off x="5053" y="3421"/>
              <a:ext cx="907" cy="624"/>
            </a:xfrm>
            <a:custGeom>
              <a:avLst/>
              <a:gdLst>
                <a:gd name="T0" fmla="*/ 170 w 907"/>
                <a:gd name="T1" fmla="*/ 624 h 624"/>
                <a:gd name="T2" fmla="*/ 0 w 907"/>
                <a:gd name="T3" fmla="*/ 567 h 624"/>
                <a:gd name="T4" fmla="*/ 0 w 907"/>
                <a:gd name="T5" fmla="*/ 510 h 624"/>
                <a:gd name="T6" fmla="*/ 113 w 907"/>
                <a:gd name="T7" fmla="*/ 510 h 624"/>
                <a:gd name="T8" fmla="*/ 170 w 907"/>
                <a:gd name="T9" fmla="*/ 340 h 624"/>
                <a:gd name="T10" fmla="*/ 226 w 907"/>
                <a:gd name="T11" fmla="*/ 227 h 624"/>
                <a:gd name="T12" fmla="*/ 283 w 907"/>
                <a:gd name="T13" fmla="*/ 283 h 624"/>
                <a:gd name="T14" fmla="*/ 340 w 907"/>
                <a:gd name="T15" fmla="*/ 170 h 624"/>
                <a:gd name="T16" fmla="*/ 283 w 907"/>
                <a:gd name="T17" fmla="*/ 113 h 624"/>
                <a:gd name="T18" fmla="*/ 397 w 907"/>
                <a:gd name="T19" fmla="*/ 57 h 624"/>
                <a:gd name="T20" fmla="*/ 567 w 907"/>
                <a:gd name="T21" fmla="*/ 0 h 624"/>
                <a:gd name="T22" fmla="*/ 623 w 907"/>
                <a:gd name="T23" fmla="*/ 113 h 624"/>
                <a:gd name="T24" fmla="*/ 737 w 907"/>
                <a:gd name="T25" fmla="*/ 113 h 624"/>
                <a:gd name="T26" fmla="*/ 737 w 907"/>
                <a:gd name="T27" fmla="*/ 170 h 624"/>
                <a:gd name="T28" fmla="*/ 850 w 907"/>
                <a:gd name="T29" fmla="*/ 113 h 624"/>
                <a:gd name="T30" fmla="*/ 907 w 907"/>
                <a:gd name="T31" fmla="*/ 170 h 624"/>
                <a:gd name="T32" fmla="*/ 737 w 907"/>
                <a:gd name="T33" fmla="*/ 283 h 624"/>
                <a:gd name="T34" fmla="*/ 737 w 907"/>
                <a:gd name="T35" fmla="*/ 340 h 624"/>
                <a:gd name="T36" fmla="*/ 680 w 907"/>
                <a:gd name="T37" fmla="*/ 397 h 624"/>
                <a:gd name="T38" fmla="*/ 680 w 907"/>
                <a:gd name="T39" fmla="*/ 510 h 624"/>
                <a:gd name="T40" fmla="*/ 623 w 907"/>
                <a:gd name="T41" fmla="*/ 567 h 624"/>
                <a:gd name="T42" fmla="*/ 510 w 907"/>
                <a:gd name="T43" fmla="*/ 567 h 624"/>
                <a:gd name="T44" fmla="*/ 397 w 907"/>
                <a:gd name="T45" fmla="*/ 624 h 624"/>
                <a:gd name="T46" fmla="*/ 170 w 907"/>
                <a:gd name="T4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7" h="624">
                  <a:moveTo>
                    <a:pt x="170" y="624"/>
                  </a:moveTo>
                  <a:lnTo>
                    <a:pt x="0" y="567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70" y="340"/>
                  </a:lnTo>
                  <a:lnTo>
                    <a:pt x="226" y="227"/>
                  </a:lnTo>
                  <a:lnTo>
                    <a:pt x="283" y="283"/>
                  </a:lnTo>
                  <a:lnTo>
                    <a:pt x="340" y="170"/>
                  </a:lnTo>
                  <a:lnTo>
                    <a:pt x="283" y="113"/>
                  </a:lnTo>
                  <a:lnTo>
                    <a:pt x="397" y="57"/>
                  </a:lnTo>
                  <a:lnTo>
                    <a:pt x="567" y="0"/>
                  </a:lnTo>
                  <a:lnTo>
                    <a:pt x="623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850" y="113"/>
                  </a:lnTo>
                  <a:lnTo>
                    <a:pt x="907" y="170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680" y="397"/>
                  </a:lnTo>
                  <a:lnTo>
                    <a:pt x="680" y="510"/>
                  </a:lnTo>
                  <a:lnTo>
                    <a:pt x="623" y="567"/>
                  </a:lnTo>
                  <a:lnTo>
                    <a:pt x="510" y="567"/>
                  </a:lnTo>
                  <a:lnTo>
                    <a:pt x="397" y="624"/>
                  </a:lnTo>
                  <a:lnTo>
                    <a:pt x="170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80" name="Freeform 48"/>
            <p:cNvSpPr>
              <a:spLocks/>
            </p:cNvSpPr>
            <p:nvPr/>
          </p:nvSpPr>
          <p:spPr bwMode="auto">
            <a:xfrm>
              <a:off x="5790" y="2911"/>
              <a:ext cx="1474" cy="1134"/>
            </a:xfrm>
            <a:custGeom>
              <a:avLst/>
              <a:gdLst>
                <a:gd name="T0" fmla="*/ 113 w 1474"/>
                <a:gd name="T1" fmla="*/ 623 h 1134"/>
                <a:gd name="T2" fmla="*/ 170 w 1474"/>
                <a:gd name="T3" fmla="*/ 567 h 1134"/>
                <a:gd name="T4" fmla="*/ 283 w 1474"/>
                <a:gd name="T5" fmla="*/ 680 h 1134"/>
                <a:gd name="T6" fmla="*/ 283 w 1474"/>
                <a:gd name="T7" fmla="*/ 510 h 1134"/>
                <a:gd name="T8" fmla="*/ 170 w 1474"/>
                <a:gd name="T9" fmla="*/ 340 h 1134"/>
                <a:gd name="T10" fmla="*/ 227 w 1474"/>
                <a:gd name="T11" fmla="*/ 283 h 1134"/>
                <a:gd name="T12" fmla="*/ 623 w 1474"/>
                <a:gd name="T13" fmla="*/ 226 h 1134"/>
                <a:gd name="T14" fmla="*/ 680 w 1474"/>
                <a:gd name="T15" fmla="*/ 113 h 1134"/>
                <a:gd name="T16" fmla="*/ 680 w 1474"/>
                <a:gd name="T17" fmla="*/ 56 h 1134"/>
                <a:gd name="T18" fmla="*/ 737 w 1474"/>
                <a:gd name="T19" fmla="*/ 0 h 1134"/>
                <a:gd name="T20" fmla="*/ 964 w 1474"/>
                <a:gd name="T21" fmla="*/ 0 h 1134"/>
                <a:gd name="T22" fmla="*/ 964 w 1474"/>
                <a:gd name="T23" fmla="*/ 113 h 1134"/>
                <a:gd name="T24" fmla="*/ 907 w 1474"/>
                <a:gd name="T25" fmla="*/ 170 h 1134"/>
                <a:gd name="T26" fmla="*/ 1020 w 1474"/>
                <a:gd name="T27" fmla="*/ 170 h 1134"/>
                <a:gd name="T28" fmla="*/ 1134 w 1474"/>
                <a:gd name="T29" fmla="*/ 113 h 1134"/>
                <a:gd name="T30" fmla="*/ 1190 w 1474"/>
                <a:gd name="T31" fmla="*/ 170 h 1134"/>
                <a:gd name="T32" fmla="*/ 1247 w 1474"/>
                <a:gd name="T33" fmla="*/ 226 h 1134"/>
                <a:gd name="T34" fmla="*/ 1361 w 1474"/>
                <a:gd name="T35" fmla="*/ 226 h 1134"/>
                <a:gd name="T36" fmla="*/ 1361 w 1474"/>
                <a:gd name="T37" fmla="*/ 283 h 1134"/>
                <a:gd name="T38" fmla="*/ 1417 w 1474"/>
                <a:gd name="T39" fmla="*/ 340 h 1134"/>
                <a:gd name="T40" fmla="*/ 1361 w 1474"/>
                <a:gd name="T41" fmla="*/ 397 h 1134"/>
                <a:gd name="T42" fmla="*/ 1474 w 1474"/>
                <a:gd name="T43" fmla="*/ 453 h 1134"/>
                <a:gd name="T44" fmla="*/ 1417 w 1474"/>
                <a:gd name="T45" fmla="*/ 510 h 1134"/>
                <a:gd name="T46" fmla="*/ 1304 w 1474"/>
                <a:gd name="T47" fmla="*/ 623 h 1134"/>
                <a:gd name="T48" fmla="*/ 1304 w 1474"/>
                <a:gd name="T49" fmla="*/ 680 h 1134"/>
                <a:gd name="T50" fmla="*/ 1190 w 1474"/>
                <a:gd name="T51" fmla="*/ 623 h 1134"/>
                <a:gd name="T52" fmla="*/ 1134 w 1474"/>
                <a:gd name="T53" fmla="*/ 737 h 1134"/>
                <a:gd name="T54" fmla="*/ 1247 w 1474"/>
                <a:gd name="T55" fmla="*/ 793 h 1134"/>
                <a:gd name="T56" fmla="*/ 1077 w 1474"/>
                <a:gd name="T57" fmla="*/ 793 h 1134"/>
                <a:gd name="T58" fmla="*/ 1134 w 1474"/>
                <a:gd name="T59" fmla="*/ 850 h 1134"/>
                <a:gd name="T60" fmla="*/ 964 w 1474"/>
                <a:gd name="T61" fmla="*/ 850 h 1134"/>
                <a:gd name="T62" fmla="*/ 794 w 1474"/>
                <a:gd name="T63" fmla="*/ 850 h 1134"/>
                <a:gd name="T64" fmla="*/ 794 w 1474"/>
                <a:gd name="T65" fmla="*/ 793 h 1134"/>
                <a:gd name="T66" fmla="*/ 737 w 1474"/>
                <a:gd name="T67" fmla="*/ 737 h 1134"/>
                <a:gd name="T68" fmla="*/ 680 w 1474"/>
                <a:gd name="T69" fmla="*/ 737 h 1134"/>
                <a:gd name="T70" fmla="*/ 567 w 1474"/>
                <a:gd name="T71" fmla="*/ 793 h 1134"/>
                <a:gd name="T72" fmla="*/ 397 w 1474"/>
                <a:gd name="T73" fmla="*/ 964 h 1134"/>
                <a:gd name="T74" fmla="*/ 340 w 1474"/>
                <a:gd name="T75" fmla="*/ 964 h 1134"/>
                <a:gd name="T76" fmla="*/ 283 w 1474"/>
                <a:gd name="T77" fmla="*/ 1077 h 1134"/>
                <a:gd name="T78" fmla="*/ 283 w 1474"/>
                <a:gd name="T79" fmla="*/ 1134 h 1134"/>
                <a:gd name="T80" fmla="*/ 170 w 1474"/>
                <a:gd name="T81" fmla="*/ 1077 h 1134"/>
                <a:gd name="T82" fmla="*/ 113 w 1474"/>
                <a:gd name="T83" fmla="*/ 1134 h 1134"/>
                <a:gd name="T84" fmla="*/ 113 w 1474"/>
                <a:gd name="T85" fmla="*/ 964 h 1134"/>
                <a:gd name="T86" fmla="*/ 56 w 1474"/>
                <a:gd name="T87" fmla="*/ 964 h 1134"/>
                <a:gd name="T88" fmla="*/ 0 w 1474"/>
                <a:gd name="T89" fmla="*/ 850 h 1134"/>
                <a:gd name="T90" fmla="*/ 0 w 1474"/>
                <a:gd name="T91" fmla="*/ 793 h 1134"/>
                <a:gd name="T92" fmla="*/ 170 w 1474"/>
                <a:gd name="T93" fmla="*/ 680 h 1134"/>
                <a:gd name="T94" fmla="*/ 113 w 1474"/>
                <a:gd name="T95" fmla="*/ 62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74" h="1134">
                  <a:moveTo>
                    <a:pt x="113" y="623"/>
                  </a:moveTo>
                  <a:lnTo>
                    <a:pt x="170" y="567"/>
                  </a:lnTo>
                  <a:lnTo>
                    <a:pt x="283" y="680"/>
                  </a:lnTo>
                  <a:lnTo>
                    <a:pt x="283" y="510"/>
                  </a:lnTo>
                  <a:lnTo>
                    <a:pt x="170" y="340"/>
                  </a:lnTo>
                  <a:lnTo>
                    <a:pt x="227" y="283"/>
                  </a:lnTo>
                  <a:lnTo>
                    <a:pt x="623" y="226"/>
                  </a:lnTo>
                  <a:lnTo>
                    <a:pt x="680" y="113"/>
                  </a:lnTo>
                  <a:lnTo>
                    <a:pt x="680" y="56"/>
                  </a:lnTo>
                  <a:lnTo>
                    <a:pt x="737" y="0"/>
                  </a:lnTo>
                  <a:lnTo>
                    <a:pt x="964" y="0"/>
                  </a:lnTo>
                  <a:lnTo>
                    <a:pt x="964" y="113"/>
                  </a:lnTo>
                  <a:lnTo>
                    <a:pt x="907" y="170"/>
                  </a:lnTo>
                  <a:lnTo>
                    <a:pt x="1020" y="170"/>
                  </a:lnTo>
                  <a:lnTo>
                    <a:pt x="1134" y="113"/>
                  </a:lnTo>
                  <a:lnTo>
                    <a:pt x="1190" y="170"/>
                  </a:lnTo>
                  <a:lnTo>
                    <a:pt x="1247" y="226"/>
                  </a:lnTo>
                  <a:lnTo>
                    <a:pt x="1361" y="226"/>
                  </a:lnTo>
                  <a:lnTo>
                    <a:pt x="1361" y="283"/>
                  </a:lnTo>
                  <a:lnTo>
                    <a:pt x="1417" y="340"/>
                  </a:lnTo>
                  <a:lnTo>
                    <a:pt x="1361" y="397"/>
                  </a:lnTo>
                  <a:lnTo>
                    <a:pt x="1474" y="453"/>
                  </a:lnTo>
                  <a:lnTo>
                    <a:pt x="1417" y="510"/>
                  </a:lnTo>
                  <a:lnTo>
                    <a:pt x="1304" y="623"/>
                  </a:lnTo>
                  <a:lnTo>
                    <a:pt x="1304" y="680"/>
                  </a:lnTo>
                  <a:lnTo>
                    <a:pt x="1190" y="623"/>
                  </a:lnTo>
                  <a:lnTo>
                    <a:pt x="1134" y="737"/>
                  </a:lnTo>
                  <a:lnTo>
                    <a:pt x="1247" y="793"/>
                  </a:lnTo>
                  <a:lnTo>
                    <a:pt x="1077" y="793"/>
                  </a:lnTo>
                  <a:lnTo>
                    <a:pt x="1134" y="850"/>
                  </a:lnTo>
                  <a:lnTo>
                    <a:pt x="964" y="850"/>
                  </a:lnTo>
                  <a:lnTo>
                    <a:pt x="794" y="850"/>
                  </a:lnTo>
                  <a:lnTo>
                    <a:pt x="794" y="793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567" y="793"/>
                  </a:lnTo>
                  <a:lnTo>
                    <a:pt x="397" y="964"/>
                  </a:lnTo>
                  <a:lnTo>
                    <a:pt x="340" y="964"/>
                  </a:lnTo>
                  <a:lnTo>
                    <a:pt x="283" y="1077"/>
                  </a:lnTo>
                  <a:lnTo>
                    <a:pt x="283" y="1134"/>
                  </a:lnTo>
                  <a:lnTo>
                    <a:pt x="170" y="1077"/>
                  </a:lnTo>
                  <a:lnTo>
                    <a:pt x="113" y="1134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0" y="850"/>
                  </a:lnTo>
                  <a:lnTo>
                    <a:pt x="0" y="793"/>
                  </a:lnTo>
                  <a:lnTo>
                    <a:pt x="170" y="680"/>
                  </a:lnTo>
                  <a:lnTo>
                    <a:pt x="113" y="62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81" name="Freeform 49"/>
            <p:cNvSpPr>
              <a:spLocks/>
            </p:cNvSpPr>
            <p:nvPr/>
          </p:nvSpPr>
          <p:spPr bwMode="auto">
            <a:xfrm>
              <a:off x="5109" y="2230"/>
              <a:ext cx="1361" cy="1361"/>
            </a:xfrm>
            <a:custGeom>
              <a:avLst/>
              <a:gdLst>
                <a:gd name="T0" fmla="*/ 511 w 1361"/>
                <a:gd name="T1" fmla="*/ 1191 h 1361"/>
                <a:gd name="T2" fmla="*/ 341 w 1361"/>
                <a:gd name="T3" fmla="*/ 1248 h 1361"/>
                <a:gd name="T4" fmla="*/ 284 w 1361"/>
                <a:gd name="T5" fmla="*/ 1191 h 1361"/>
                <a:gd name="T6" fmla="*/ 170 w 1361"/>
                <a:gd name="T7" fmla="*/ 1248 h 1361"/>
                <a:gd name="T8" fmla="*/ 170 w 1361"/>
                <a:gd name="T9" fmla="*/ 1078 h 1361"/>
                <a:gd name="T10" fmla="*/ 114 w 1361"/>
                <a:gd name="T11" fmla="*/ 1021 h 1361"/>
                <a:gd name="T12" fmla="*/ 170 w 1361"/>
                <a:gd name="T13" fmla="*/ 851 h 1361"/>
                <a:gd name="T14" fmla="*/ 227 w 1361"/>
                <a:gd name="T15" fmla="*/ 794 h 1361"/>
                <a:gd name="T16" fmla="*/ 170 w 1361"/>
                <a:gd name="T17" fmla="*/ 794 h 1361"/>
                <a:gd name="T18" fmla="*/ 170 w 1361"/>
                <a:gd name="T19" fmla="*/ 681 h 1361"/>
                <a:gd name="T20" fmla="*/ 227 w 1361"/>
                <a:gd name="T21" fmla="*/ 624 h 1361"/>
                <a:gd name="T22" fmla="*/ 170 w 1361"/>
                <a:gd name="T23" fmla="*/ 567 h 1361"/>
                <a:gd name="T24" fmla="*/ 227 w 1361"/>
                <a:gd name="T25" fmla="*/ 510 h 1361"/>
                <a:gd name="T26" fmla="*/ 114 w 1361"/>
                <a:gd name="T27" fmla="*/ 454 h 1361"/>
                <a:gd name="T28" fmla="*/ 57 w 1361"/>
                <a:gd name="T29" fmla="*/ 454 h 1361"/>
                <a:gd name="T30" fmla="*/ 0 w 1361"/>
                <a:gd name="T31" fmla="*/ 397 h 1361"/>
                <a:gd name="T32" fmla="*/ 57 w 1361"/>
                <a:gd name="T33" fmla="*/ 340 h 1361"/>
                <a:gd name="T34" fmla="*/ 0 w 1361"/>
                <a:gd name="T35" fmla="*/ 284 h 1361"/>
                <a:gd name="T36" fmla="*/ 170 w 1361"/>
                <a:gd name="T37" fmla="*/ 0 h 1361"/>
                <a:gd name="T38" fmla="*/ 454 w 1361"/>
                <a:gd name="T39" fmla="*/ 114 h 1361"/>
                <a:gd name="T40" fmla="*/ 454 w 1361"/>
                <a:gd name="T41" fmla="*/ 170 h 1361"/>
                <a:gd name="T42" fmla="*/ 567 w 1361"/>
                <a:gd name="T43" fmla="*/ 227 h 1361"/>
                <a:gd name="T44" fmla="*/ 624 w 1361"/>
                <a:gd name="T45" fmla="*/ 227 h 1361"/>
                <a:gd name="T46" fmla="*/ 681 w 1361"/>
                <a:gd name="T47" fmla="*/ 340 h 1361"/>
                <a:gd name="T48" fmla="*/ 851 w 1361"/>
                <a:gd name="T49" fmla="*/ 227 h 1361"/>
                <a:gd name="T50" fmla="*/ 1078 w 1361"/>
                <a:gd name="T51" fmla="*/ 227 h 1361"/>
                <a:gd name="T52" fmla="*/ 1134 w 1361"/>
                <a:gd name="T53" fmla="*/ 340 h 1361"/>
                <a:gd name="T54" fmla="*/ 1078 w 1361"/>
                <a:gd name="T55" fmla="*/ 397 h 1361"/>
                <a:gd name="T56" fmla="*/ 1134 w 1361"/>
                <a:gd name="T57" fmla="*/ 454 h 1361"/>
                <a:gd name="T58" fmla="*/ 1191 w 1361"/>
                <a:gd name="T59" fmla="*/ 454 h 1361"/>
                <a:gd name="T60" fmla="*/ 1248 w 1361"/>
                <a:gd name="T61" fmla="*/ 567 h 1361"/>
                <a:gd name="T62" fmla="*/ 1191 w 1361"/>
                <a:gd name="T63" fmla="*/ 624 h 1361"/>
                <a:gd name="T64" fmla="*/ 1191 w 1361"/>
                <a:gd name="T65" fmla="*/ 681 h 1361"/>
                <a:gd name="T66" fmla="*/ 1248 w 1361"/>
                <a:gd name="T67" fmla="*/ 681 h 1361"/>
                <a:gd name="T68" fmla="*/ 1304 w 1361"/>
                <a:gd name="T69" fmla="*/ 737 h 1361"/>
                <a:gd name="T70" fmla="*/ 1361 w 1361"/>
                <a:gd name="T71" fmla="*/ 737 h 1361"/>
                <a:gd name="T72" fmla="*/ 1361 w 1361"/>
                <a:gd name="T73" fmla="*/ 794 h 1361"/>
                <a:gd name="T74" fmla="*/ 1304 w 1361"/>
                <a:gd name="T75" fmla="*/ 907 h 1361"/>
                <a:gd name="T76" fmla="*/ 908 w 1361"/>
                <a:gd name="T77" fmla="*/ 964 h 1361"/>
                <a:gd name="T78" fmla="*/ 851 w 1361"/>
                <a:gd name="T79" fmla="*/ 1021 h 1361"/>
                <a:gd name="T80" fmla="*/ 964 w 1361"/>
                <a:gd name="T81" fmla="*/ 1191 h 1361"/>
                <a:gd name="T82" fmla="*/ 964 w 1361"/>
                <a:gd name="T83" fmla="*/ 1361 h 1361"/>
                <a:gd name="T84" fmla="*/ 851 w 1361"/>
                <a:gd name="T85" fmla="*/ 1248 h 1361"/>
                <a:gd name="T86" fmla="*/ 794 w 1361"/>
                <a:gd name="T87" fmla="*/ 1304 h 1361"/>
                <a:gd name="T88" fmla="*/ 681 w 1361"/>
                <a:gd name="T89" fmla="*/ 1361 h 1361"/>
                <a:gd name="T90" fmla="*/ 681 w 1361"/>
                <a:gd name="T91" fmla="*/ 1304 h 1361"/>
                <a:gd name="T92" fmla="*/ 567 w 1361"/>
                <a:gd name="T93" fmla="*/ 1304 h 1361"/>
                <a:gd name="T94" fmla="*/ 511 w 1361"/>
                <a:gd name="T95" fmla="*/ 119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61" h="1361">
                  <a:moveTo>
                    <a:pt x="511" y="1191"/>
                  </a:moveTo>
                  <a:lnTo>
                    <a:pt x="341" y="1248"/>
                  </a:lnTo>
                  <a:lnTo>
                    <a:pt x="284" y="1191"/>
                  </a:lnTo>
                  <a:lnTo>
                    <a:pt x="170" y="1248"/>
                  </a:lnTo>
                  <a:lnTo>
                    <a:pt x="170" y="1078"/>
                  </a:lnTo>
                  <a:lnTo>
                    <a:pt x="114" y="1021"/>
                  </a:lnTo>
                  <a:lnTo>
                    <a:pt x="170" y="851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227" y="624"/>
                  </a:lnTo>
                  <a:lnTo>
                    <a:pt x="170" y="567"/>
                  </a:lnTo>
                  <a:lnTo>
                    <a:pt x="227" y="510"/>
                  </a:lnTo>
                  <a:lnTo>
                    <a:pt x="114" y="454"/>
                  </a:lnTo>
                  <a:lnTo>
                    <a:pt x="57" y="454"/>
                  </a:lnTo>
                  <a:lnTo>
                    <a:pt x="0" y="397"/>
                  </a:lnTo>
                  <a:lnTo>
                    <a:pt x="57" y="340"/>
                  </a:lnTo>
                  <a:lnTo>
                    <a:pt x="0" y="284"/>
                  </a:lnTo>
                  <a:lnTo>
                    <a:pt x="170" y="0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81" y="340"/>
                  </a:lnTo>
                  <a:lnTo>
                    <a:pt x="851" y="227"/>
                  </a:lnTo>
                  <a:lnTo>
                    <a:pt x="1078" y="227"/>
                  </a:lnTo>
                  <a:lnTo>
                    <a:pt x="1134" y="340"/>
                  </a:lnTo>
                  <a:lnTo>
                    <a:pt x="1078" y="397"/>
                  </a:lnTo>
                  <a:lnTo>
                    <a:pt x="1134" y="454"/>
                  </a:lnTo>
                  <a:lnTo>
                    <a:pt x="1191" y="454"/>
                  </a:lnTo>
                  <a:lnTo>
                    <a:pt x="1248" y="567"/>
                  </a:lnTo>
                  <a:lnTo>
                    <a:pt x="1191" y="624"/>
                  </a:lnTo>
                  <a:lnTo>
                    <a:pt x="1191" y="681"/>
                  </a:lnTo>
                  <a:lnTo>
                    <a:pt x="1248" y="681"/>
                  </a:lnTo>
                  <a:lnTo>
                    <a:pt x="1304" y="737"/>
                  </a:lnTo>
                  <a:lnTo>
                    <a:pt x="1361" y="737"/>
                  </a:lnTo>
                  <a:lnTo>
                    <a:pt x="1361" y="794"/>
                  </a:lnTo>
                  <a:lnTo>
                    <a:pt x="1304" y="907"/>
                  </a:lnTo>
                  <a:lnTo>
                    <a:pt x="908" y="964"/>
                  </a:lnTo>
                  <a:lnTo>
                    <a:pt x="851" y="1021"/>
                  </a:lnTo>
                  <a:lnTo>
                    <a:pt x="964" y="1191"/>
                  </a:lnTo>
                  <a:lnTo>
                    <a:pt x="964" y="1361"/>
                  </a:lnTo>
                  <a:lnTo>
                    <a:pt x="851" y="1248"/>
                  </a:lnTo>
                  <a:lnTo>
                    <a:pt x="794" y="1304"/>
                  </a:lnTo>
                  <a:lnTo>
                    <a:pt x="681" y="1361"/>
                  </a:lnTo>
                  <a:lnTo>
                    <a:pt x="681" y="1304"/>
                  </a:lnTo>
                  <a:lnTo>
                    <a:pt x="567" y="1304"/>
                  </a:lnTo>
                  <a:lnTo>
                    <a:pt x="511" y="119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82" name="Freeform 50"/>
            <p:cNvSpPr>
              <a:spLocks/>
            </p:cNvSpPr>
            <p:nvPr/>
          </p:nvSpPr>
          <p:spPr bwMode="auto">
            <a:xfrm>
              <a:off x="4826" y="2684"/>
              <a:ext cx="624" cy="1247"/>
            </a:xfrm>
            <a:custGeom>
              <a:avLst/>
              <a:gdLst>
                <a:gd name="T0" fmla="*/ 340 w 624"/>
                <a:gd name="T1" fmla="*/ 1247 h 1247"/>
                <a:gd name="T2" fmla="*/ 227 w 624"/>
                <a:gd name="T3" fmla="*/ 1247 h 1247"/>
                <a:gd name="T4" fmla="*/ 113 w 624"/>
                <a:gd name="T5" fmla="*/ 1191 h 1247"/>
                <a:gd name="T6" fmla="*/ 113 w 624"/>
                <a:gd name="T7" fmla="*/ 1077 h 1247"/>
                <a:gd name="T8" fmla="*/ 57 w 624"/>
                <a:gd name="T9" fmla="*/ 1020 h 1247"/>
                <a:gd name="T10" fmla="*/ 0 w 624"/>
                <a:gd name="T11" fmla="*/ 964 h 1247"/>
                <a:gd name="T12" fmla="*/ 57 w 624"/>
                <a:gd name="T13" fmla="*/ 907 h 1247"/>
                <a:gd name="T14" fmla="*/ 0 w 624"/>
                <a:gd name="T15" fmla="*/ 794 h 1247"/>
                <a:gd name="T16" fmla="*/ 57 w 624"/>
                <a:gd name="T17" fmla="*/ 567 h 1247"/>
                <a:gd name="T18" fmla="*/ 170 w 624"/>
                <a:gd name="T19" fmla="*/ 397 h 1247"/>
                <a:gd name="T20" fmla="*/ 283 w 624"/>
                <a:gd name="T21" fmla="*/ 283 h 1247"/>
                <a:gd name="T22" fmla="*/ 283 w 624"/>
                <a:gd name="T23" fmla="*/ 113 h 1247"/>
                <a:gd name="T24" fmla="*/ 340 w 624"/>
                <a:gd name="T25" fmla="*/ 0 h 1247"/>
                <a:gd name="T26" fmla="*/ 397 w 624"/>
                <a:gd name="T27" fmla="*/ 0 h 1247"/>
                <a:gd name="T28" fmla="*/ 510 w 624"/>
                <a:gd name="T29" fmla="*/ 56 h 1247"/>
                <a:gd name="T30" fmla="*/ 453 w 624"/>
                <a:gd name="T31" fmla="*/ 113 h 1247"/>
                <a:gd name="T32" fmla="*/ 510 w 624"/>
                <a:gd name="T33" fmla="*/ 170 h 1247"/>
                <a:gd name="T34" fmla="*/ 453 w 624"/>
                <a:gd name="T35" fmla="*/ 227 h 1247"/>
                <a:gd name="T36" fmla="*/ 453 w 624"/>
                <a:gd name="T37" fmla="*/ 340 h 1247"/>
                <a:gd name="T38" fmla="*/ 510 w 624"/>
                <a:gd name="T39" fmla="*/ 340 h 1247"/>
                <a:gd name="T40" fmla="*/ 453 w 624"/>
                <a:gd name="T41" fmla="*/ 397 h 1247"/>
                <a:gd name="T42" fmla="*/ 397 w 624"/>
                <a:gd name="T43" fmla="*/ 567 h 1247"/>
                <a:gd name="T44" fmla="*/ 453 w 624"/>
                <a:gd name="T45" fmla="*/ 624 h 1247"/>
                <a:gd name="T46" fmla="*/ 453 w 624"/>
                <a:gd name="T47" fmla="*/ 794 h 1247"/>
                <a:gd name="T48" fmla="*/ 567 w 624"/>
                <a:gd name="T49" fmla="*/ 737 h 1247"/>
                <a:gd name="T50" fmla="*/ 624 w 624"/>
                <a:gd name="T51" fmla="*/ 794 h 1247"/>
                <a:gd name="T52" fmla="*/ 510 w 624"/>
                <a:gd name="T53" fmla="*/ 850 h 1247"/>
                <a:gd name="T54" fmla="*/ 567 w 624"/>
                <a:gd name="T55" fmla="*/ 907 h 1247"/>
                <a:gd name="T56" fmla="*/ 510 w 624"/>
                <a:gd name="T57" fmla="*/ 1020 h 1247"/>
                <a:gd name="T58" fmla="*/ 453 w 624"/>
                <a:gd name="T59" fmla="*/ 964 h 1247"/>
                <a:gd name="T60" fmla="*/ 397 w 624"/>
                <a:gd name="T61" fmla="*/ 1077 h 1247"/>
                <a:gd name="T62" fmla="*/ 340 w 624"/>
                <a:gd name="T63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1247">
                  <a:moveTo>
                    <a:pt x="340" y="1247"/>
                  </a:moveTo>
                  <a:lnTo>
                    <a:pt x="227" y="1247"/>
                  </a:lnTo>
                  <a:lnTo>
                    <a:pt x="113" y="1191"/>
                  </a:lnTo>
                  <a:lnTo>
                    <a:pt x="113" y="1077"/>
                  </a:lnTo>
                  <a:lnTo>
                    <a:pt x="57" y="1020"/>
                  </a:lnTo>
                  <a:lnTo>
                    <a:pt x="0" y="964"/>
                  </a:lnTo>
                  <a:lnTo>
                    <a:pt x="57" y="907"/>
                  </a:lnTo>
                  <a:lnTo>
                    <a:pt x="0" y="794"/>
                  </a:lnTo>
                  <a:lnTo>
                    <a:pt x="57" y="567"/>
                  </a:lnTo>
                  <a:lnTo>
                    <a:pt x="170" y="397"/>
                  </a:lnTo>
                  <a:lnTo>
                    <a:pt x="283" y="283"/>
                  </a:lnTo>
                  <a:lnTo>
                    <a:pt x="283" y="113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510" y="56"/>
                  </a:lnTo>
                  <a:lnTo>
                    <a:pt x="453" y="113"/>
                  </a:lnTo>
                  <a:lnTo>
                    <a:pt x="510" y="170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453" y="397"/>
                  </a:lnTo>
                  <a:lnTo>
                    <a:pt x="397" y="567"/>
                  </a:lnTo>
                  <a:lnTo>
                    <a:pt x="453" y="624"/>
                  </a:lnTo>
                  <a:lnTo>
                    <a:pt x="453" y="794"/>
                  </a:lnTo>
                  <a:lnTo>
                    <a:pt x="567" y="737"/>
                  </a:lnTo>
                  <a:lnTo>
                    <a:pt x="624" y="794"/>
                  </a:lnTo>
                  <a:lnTo>
                    <a:pt x="510" y="850"/>
                  </a:lnTo>
                  <a:lnTo>
                    <a:pt x="567" y="907"/>
                  </a:lnTo>
                  <a:lnTo>
                    <a:pt x="510" y="1020"/>
                  </a:lnTo>
                  <a:lnTo>
                    <a:pt x="453" y="964"/>
                  </a:lnTo>
                  <a:lnTo>
                    <a:pt x="397" y="1077"/>
                  </a:lnTo>
                  <a:lnTo>
                    <a:pt x="340" y="124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83" name="Freeform 51"/>
            <p:cNvSpPr>
              <a:spLocks/>
            </p:cNvSpPr>
            <p:nvPr/>
          </p:nvSpPr>
          <p:spPr bwMode="auto">
            <a:xfrm>
              <a:off x="4032" y="2797"/>
              <a:ext cx="1077" cy="851"/>
            </a:xfrm>
            <a:custGeom>
              <a:avLst/>
              <a:gdLst>
                <a:gd name="T0" fmla="*/ 1077 w 1077"/>
                <a:gd name="T1" fmla="*/ 0 h 851"/>
                <a:gd name="T2" fmla="*/ 1077 w 1077"/>
                <a:gd name="T3" fmla="*/ 170 h 851"/>
                <a:gd name="T4" fmla="*/ 964 w 1077"/>
                <a:gd name="T5" fmla="*/ 284 h 851"/>
                <a:gd name="T6" fmla="*/ 851 w 1077"/>
                <a:gd name="T7" fmla="*/ 454 h 851"/>
                <a:gd name="T8" fmla="*/ 794 w 1077"/>
                <a:gd name="T9" fmla="*/ 681 h 851"/>
                <a:gd name="T10" fmla="*/ 680 w 1077"/>
                <a:gd name="T11" fmla="*/ 737 h 851"/>
                <a:gd name="T12" fmla="*/ 624 w 1077"/>
                <a:gd name="T13" fmla="*/ 851 h 851"/>
                <a:gd name="T14" fmla="*/ 397 w 1077"/>
                <a:gd name="T15" fmla="*/ 794 h 851"/>
                <a:gd name="T16" fmla="*/ 340 w 1077"/>
                <a:gd name="T17" fmla="*/ 737 h 851"/>
                <a:gd name="T18" fmla="*/ 284 w 1077"/>
                <a:gd name="T19" fmla="*/ 737 h 851"/>
                <a:gd name="T20" fmla="*/ 227 w 1077"/>
                <a:gd name="T21" fmla="*/ 737 h 851"/>
                <a:gd name="T22" fmla="*/ 227 w 1077"/>
                <a:gd name="T23" fmla="*/ 624 h 851"/>
                <a:gd name="T24" fmla="*/ 57 w 1077"/>
                <a:gd name="T25" fmla="*/ 511 h 851"/>
                <a:gd name="T26" fmla="*/ 0 w 1077"/>
                <a:gd name="T27" fmla="*/ 340 h 851"/>
                <a:gd name="T28" fmla="*/ 113 w 1077"/>
                <a:gd name="T29" fmla="*/ 114 h 851"/>
                <a:gd name="T30" fmla="*/ 284 w 1077"/>
                <a:gd name="T31" fmla="*/ 57 h 851"/>
                <a:gd name="T32" fmla="*/ 340 w 1077"/>
                <a:gd name="T33" fmla="*/ 284 h 851"/>
                <a:gd name="T34" fmla="*/ 510 w 1077"/>
                <a:gd name="T35" fmla="*/ 284 h 851"/>
                <a:gd name="T36" fmla="*/ 510 w 1077"/>
                <a:gd name="T37" fmla="*/ 340 h 851"/>
                <a:gd name="T38" fmla="*/ 624 w 1077"/>
                <a:gd name="T39" fmla="*/ 284 h 851"/>
                <a:gd name="T40" fmla="*/ 794 w 1077"/>
                <a:gd name="T41" fmla="*/ 284 h 851"/>
                <a:gd name="T42" fmla="*/ 851 w 1077"/>
                <a:gd name="T43" fmla="*/ 227 h 851"/>
                <a:gd name="T44" fmla="*/ 851 w 1077"/>
                <a:gd name="T45" fmla="*/ 170 h 851"/>
                <a:gd name="T46" fmla="*/ 964 w 1077"/>
                <a:gd name="T47" fmla="*/ 114 h 851"/>
                <a:gd name="T48" fmla="*/ 1021 w 1077"/>
                <a:gd name="T49" fmla="*/ 0 h 851"/>
                <a:gd name="T50" fmla="*/ 1077 w 1077"/>
                <a:gd name="T51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77" h="851">
                  <a:moveTo>
                    <a:pt x="1077" y="0"/>
                  </a:moveTo>
                  <a:lnTo>
                    <a:pt x="1077" y="170"/>
                  </a:lnTo>
                  <a:lnTo>
                    <a:pt x="964" y="284"/>
                  </a:lnTo>
                  <a:lnTo>
                    <a:pt x="851" y="454"/>
                  </a:lnTo>
                  <a:lnTo>
                    <a:pt x="794" y="681"/>
                  </a:lnTo>
                  <a:lnTo>
                    <a:pt x="680" y="737"/>
                  </a:lnTo>
                  <a:lnTo>
                    <a:pt x="624" y="851"/>
                  </a:lnTo>
                  <a:lnTo>
                    <a:pt x="397" y="794"/>
                  </a:lnTo>
                  <a:lnTo>
                    <a:pt x="340" y="737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57" y="511"/>
                  </a:lnTo>
                  <a:lnTo>
                    <a:pt x="0" y="340"/>
                  </a:lnTo>
                  <a:lnTo>
                    <a:pt x="113" y="114"/>
                  </a:lnTo>
                  <a:lnTo>
                    <a:pt x="284" y="57"/>
                  </a:lnTo>
                  <a:lnTo>
                    <a:pt x="340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624" y="284"/>
                  </a:lnTo>
                  <a:lnTo>
                    <a:pt x="794" y="284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64" y="114"/>
                  </a:lnTo>
                  <a:lnTo>
                    <a:pt x="1021" y="0"/>
                  </a:lnTo>
                  <a:lnTo>
                    <a:pt x="107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84" name="Freeform 52"/>
            <p:cNvSpPr>
              <a:spLocks/>
            </p:cNvSpPr>
            <p:nvPr/>
          </p:nvSpPr>
          <p:spPr bwMode="auto">
            <a:xfrm>
              <a:off x="4202" y="1606"/>
              <a:ext cx="1077" cy="1531"/>
            </a:xfrm>
            <a:custGeom>
              <a:avLst/>
              <a:gdLst>
                <a:gd name="T0" fmla="*/ 1077 w 1077"/>
                <a:gd name="T1" fmla="*/ 624 h 1531"/>
                <a:gd name="T2" fmla="*/ 907 w 1077"/>
                <a:gd name="T3" fmla="*/ 908 h 1531"/>
                <a:gd name="T4" fmla="*/ 964 w 1077"/>
                <a:gd name="T5" fmla="*/ 964 h 1531"/>
                <a:gd name="T6" fmla="*/ 907 w 1077"/>
                <a:gd name="T7" fmla="*/ 1021 h 1531"/>
                <a:gd name="T8" fmla="*/ 964 w 1077"/>
                <a:gd name="T9" fmla="*/ 1078 h 1531"/>
                <a:gd name="T10" fmla="*/ 907 w 1077"/>
                <a:gd name="T11" fmla="*/ 1191 h 1531"/>
                <a:gd name="T12" fmla="*/ 851 w 1077"/>
                <a:gd name="T13" fmla="*/ 1191 h 1531"/>
                <a:gd name="T14" fmla="*/ 794 w 1077"/>
                <a:gd name="T15" fmla="*/ 1305 h 1531"/>
                <a:gd name="T16" fmla="*/ 681 w 1077"/>
                <a:gd name="T17" fmla="*/ 1361 h 1531"/>
                <a:gd name="T18" fmla="*/ 681 w 1077"/>
                <a:gd name="T19" fmla="*/ 1418 h 1531"/>
                <a:gd name="T20" fmla="*/ 624 w 1077"/>
                <a:gd name="T21" fmla="*/ 1475 h 1531"/>
                <a:gd name="T22" fmla="*/ 454 w 1077"/>
                <a:gd name="T23" fmla="*/ 1475 h 1531"/>
                <a:gd name="T24" fmla="*/ 340 w 1077"/>
                <a:gd name="T25" fmla="*/ 1531 h 1531"/>
                <a:gd name="T26" fmla="*/ 340 w 1077"/>
                <a:gd name="T27" fmla="*/ 1475 h 1531"/>
                <a:gd name="T28" fmla="*/ 170 w 1077"/>
                <a:gd name="T29" fmla="*/ 1475 h 1531"/>
                <a:gd name="T30" fmla="*/ 114 w 1077"/>
                <a:gd name="T31" fmla="*/ 1248 h 1531"/>
                <a:gd name="T32" fmla="*/ 170 w 1077"/>
                <a:gd name="T33" fmla="*/ 1248 h 1531"/>
                <a:gd name="T34" fmla="*/ 57 w 1077"/>
                <a:gd name="T35" fmla="*/ 1078 h 1531"/>
                <a:gd name="T36" fmla="*/ 0 w 1077"/>
                <a:gd name="T37" fmla="*/ 908 h 1531"/>
                <a:gd name="T38" fmla="*/ 57 w 1077"/>
                <a:gd name="T39" fmla="*/ 908 h 1531"/>
                <a:gd name="T40" fmla="*/ 0 w 1077"/>
                <a:gd name="T41" fmla="*/ 794 h 1531"/>
                <a:gd name="T42" fmla="*/ 57 w 1077"/>
                <a:gd name="T43" fmla="*/ 681 h 1531"/>
                <a:gd name="T44" fmla="*/ 114 w 1077"/>
                <a:gd name="T45" fmla="*/ 738 h 1531"/>
                <a:gd name="T46" fmla="*/ 340 w 1077"/>
                <a:gd name="T47" fmla="*/ 794 h 1531"/>
                <a:gd name="T48" fmla="*/ 454 w 1077"/>
                <a:gd name="T49" fmla="*/ 738 h 1531"/>
                <a:gd name="T50" fmla="*/ 454 w 1077"/>
                <a:gd name="T51" fmla="*/ 681 h 1531"/>
                <a:gd name="T52" fmla="*/ 340 w 1077"/>
                <a:gd name="T53" fmla="*/ 567 h 1531"/>
                <a:gd name="T54" fmla="*/ 397 w 1077"/>
                <a:gd name="T55" fmla="*/ 511 h 1531"/>
                <a:gd name="T56" fmla="*/ 454 w 1077"/>
                <a:gd name="T57" fmla="*/ 511 h 1531"/>
                <a:gd name="T58" fmla="*/ 510 w 1077"/>
                <a:gd name="T59" fmla="*/ 454 h 1531"/>
                <a:gd name="T60" fmla="*/ 454 w 1077"/>
                <a:gd name="T61" fmla="*/ 397 h 1531"/>
                <a:gd name="T62" fmla="*/ 510 w 1077"/>
                <a:gd name="T63" fmla="*/ 284 h 1531"/>
                <a:gd name="T64" fmla="*/ 681 w 1077"/>
                <a:gd name="T65" fmla="*/ 227 h 1531"/>
                <a:gd name="T66" fmla="*/ 737 w 1077"/>
                <a:gd name="T67" fmla="*/ 171 h 1531"/>
                <a:gd name="T68" fmla="*/ 737 w 1077"/>
                <a:gd name="T69" fmla="*/ 57 h 1531"/>
                <a:gd name="T70" fmla="*/ 907 w 1077"/>
                <a:gd name="T71" fmla="*/ 114 h 1531"/>
                <a:gd name="T72" fmla="*/ 964 w 1077"/>
                <a:gd name="T73" fmla="*/ 0 h 1531"/>
                <a:gd name="T74" fmla="*/ 1021 w 1077"/>
                <a:gd name="T75" fmla="*/ 114 h 1531"/>
                <a:gd name="T76" fmla="*/ 964 w 1077"/>
                <a:gd name="T77" fmla="*/ 171 h 1531"/>
                <a:gd name="T78" fmla="*/ 1021 w 1077"/>
                <a:gd name="T79" fmla="*/ 227 h 1531"/>
                <a:gd name="T80" fmla="*/ 964 w 1077"/>
                <a:gd name="T81" fmla="*/ 341 h 1531"/>
                <a:gd name="T82" fmla="*/ 964 w 1077"/>
                <a:gd name="T83" fmla="*/ 454 h 1531"/>
                <a:gd name="T84" fmla="*/ 1021 w 1077"/>
                <a:gd name="T85" fmla="*/ 511 h 1531"/>
                <a:gd name="T86" fmla="*/ 964 w 1077"/>
                <a:gd name="T87" fmla="*/ 567 h 1531"/>
                <a:gd name="T88" fmla="*/ 1077 w 1077"/>
                <a:gd name="T89" fmla="*/ 62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1531">
                  <a:moveTo>
                    <a:pt x="1077" y="624"/>
                  </a:moveTo>
                  <a:lnTo>
                    <a:pt x="907" y="908"/>
                  </a:lnTo>
                  <a:lnTo>
                    <a:pt x="964" y="964"/>
                  </a:lnTo>
                  <a:lnTo>
                    <a:pt x="907" y="1021"/>
                  </a:lnTo>
                  <a:lnTo>
                    <a:pt x="964" y="1078"/>
                  </a:lnTo>
                  <a:lnTo>
                    <a:pt x="907" y="1191"/>
                  </a:lnTo>
                  <a:lnTo>
                    <a:pt x="851" y="1191"/>
                  </a:lnTo>
                  <a:lnTo>
                    <a:pt x="794" y="1305"/>
                  </a:lnTo>
                  <a:lnTo>
                    <a:pt x="681" y="1361"/>
                  </a:lnTo>
                  <a:lnTo>
                    <a:pt x="681" y="1418"/>
                  </a:lnTo>
                  <a:lnTo>
                    <a:pt x="624" y="1475"/>
                  </a:lnTo>
                  <a:lnTo>
                    <a:pt x="454" y="1475"/>
                  </a:lnTo>
                  <a:lnTo>
                    <a:pt x="340" y="1531"/>
                  </a:lnTo>
                  <a:lnTo>
                    <a:pt x="340" y="1475"/>
                  </a:lnTo>
                  <a:lnTo>
                    <a:pt x="170" y="1475"/>
                  </a:lnTo>
                  <a:lnTo>
                    <a:pt x="114" y="1248"/>
                  </a:lnTo>
                  <a:lnTo>
                    <a:pt x="170" y="1248"/>
                  </a:lnTo>
                  <a:lnTo>
                    <a:pt x="57" y="1078"/>
                  </a:lnTo>
                  <a:lnTo>
                    <a:pt x="0" y="908"/>
                  </a:lnTo>
                  <a:lnTo>
                    <a:pt x="57" y="908"/>
                  </a:lnTo>
                  <a:lnTo>
                    <a:pt x="0" y="794"/>
                  </a:lnTo>
                  <a:lnTo>
                    <a:pt x="57" y="681"/>
                  </a:lnTo>
                  <a:lnTo>
                    <a:pt x="114" y="738"/>
                  </a:lnTo>
                  <a:lnTo>
                    <a:pt x="340" y="794"/>
                  </a:lnTo>
                  <a:lnTo>
                    <a:pt x="454" y="738"/>
                  </a:lnTo>
                  <a:lnTo>
                    <a:pt x="454" y="681"/>
                  </a:lnTo>
                  <a:lnTo>
                    <a:pt x="340" y="567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510" y="454"/>
                  </a:lnTo>
                  <a:lnTo>
                    <a:pt x="454" y="397"/>
                  </a:lnTo>
                  <a:lnTo>
                    <a:pt x="510" y="284"/>
                  </a:lnTo>
                  <a:lnTo>
                    <a:pt x="681" y="227"/>
                  </a:lnTo>
                  <a:lnTo>
                    <a:pt x="737" y="171"/>
                  </a:lnTo>
                  <a:lnTo>
                    <a:pt x="737" y="57"/>
                  </a:lnTo>
                  <a:lnTo>
                    <a:pt x="907" y="114"/>
                  </a:lnTo>
                  <a:lnTo>
                    <a:pt x="964" y="0"/>
                  </a:lnTo>
                  <a:lnTo>
                    <a:pt x="1021" y="114"/>
                  </a:lnTo>
                  <a:lnTo>
                    <a:pt x="964" y="171"/>
                  </a:lnTo>
                  <a:lnTo>
                    <a:pt x="1021" y="227"/>
                  </a:lnTo>
                  <a:lnTo>
                    <a:pt x="964" y="341"/>
                  </a:lnTo>
                  <a:lnTo>
                    <a:pt x="964" y="454"/>
                  </a:lnTo>
                  <a:lnTo>
                    <a:pt x="1021" y="511"/>
                  </a:lnTo>
                  <a:lnTo>
                    <a:pt x="964" y="567"/>
                  </a:lnTo>
                  <a:lnTo>
                    <a:pt x="1077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85" name="Freeform 53"/>
            <p:cNvSpPr>
              <a:spLocks/>
            </p:cNvSpPr>
            <p:nvPr/>
          </p:nvSpPr>
          <p:spPr bwMode="auto">
            <a:xfrm>
              <a:off x="4429" y="4782"/>
              <a:ext cx="340" cy="453"/>
            </a:xfrm>
            <a:custGeom>
              <a:avLst/>
              <a:gdLst>
                <a:gd name="T0" fmla="*/ 170 w 340"/>
                <a:gd name="T1" fmla="*/ 0 h 453"/>
                <a:gd name="T2" fmla="*/ 227 w 340"/>
                <a:gd name="T3" fmla="*/ 0 h 453"/>
                <a:gd name="T4" fmla="*/ 340 w 340"/>
                <a:gd name="T5" fmla="*/ 170 h 453"/>
                <a:gd name="T6" fmla="*/ 283 w 340"/>
                <a:gd name="T7" fmla="*/ 227 h 453"/>
                <a:gd name="T8" fmla="*/ 283 w 340"/>
                <a:gd name="T9" fmla="*/ 397 h 453"/>
                <a:gd name="T10" fmla="*/ 227 w 340"/>
                <a:gd name="T11" fmla="*/ 453 h 453"/>
                <a:gd name="T12" fmla="*/ 57 w 340"/>
                <a:gd name="T13" fmla="*/ 340 h 453"/>
                <a:gd name="T14" fmla="*/ 113 w 340"/>
                <a:gd name="T15" fmla="*/ 170 h 453"/>
                <a:gd name="T16" fmla="*/ 0 w 340"/>
                <a:gd name="T17" fmla="*/ 113 h 453"/>
                <a:gd name="T18" fmla="*/ 0 w 340"/>
                <a:gd name="T19" fmla="*/ 56 h 453"/>
                <a:gd name="T20" fmla="*/ 113 w 340"/>
                <a:gd name="T21" fmla="*/ 113 h 453"/>
                <a:gd name="T22" fmla="*/ 170 w 340"/>
                <a:gd name="T2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453">
                  <a:moveTo>
                    <a:pt x="170" y="0"/>
                  </a:moveTo>
                  <a:lnTo>
                    <a:pt x="227" y="0"/>
                  </a:lnTo>
                  <a:lnTo>
                    <a:pt x="340" y="170"/>
                  </a:lnTo>
                  <a:lnTo>
                    <a:pt x="283" y="227"/>
                  </a:lnTo>
                  <a:lnTo>
                    <a:pt x="283" y="397"/>
                  </a:lnTo>
                  <a:lnTo>
                    <a:pt x="227" y="453"/>
                  </a:lnTo>
                  <a:lnTo>
                    <a:pt x="57" y="340"/>
                  </a:lnTo>
                  <a:lnTo>
                    <a:pt x="113" y="170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113" y="113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86" name="Freeform 54"/>
            <p:cNvSpPr>
              <a:spLocks/>
            </p:cNvSpPr>
            <p:nvPr/>
          </p:nvSpPr>
          <p:spPr bwMode="auto">
            <a:xfrm>
              <a:off x="3635" y="3308"/>
              <a:ext cx="1077" cy="1814"/>
            </a:xfrm>
            <a:custGeom>
              <a:avLst/>
              <a:gdLst>
                <a:gd name="T0" fmla="*/ 113 w 1077"/>
                <a:gd name="T1" fmla="*/ 1701 h 1814"/>
                <a:gd name="T2" fmla="*/ 227 w 1077"/>
                <a:gd name="T3" fmla="*/ 1701 h 1814"/>
                <a:gd name="T4" fmla="*/ 340 w 1077"/>
                <a:gd name="T5" fmla="*/ 1757 h 1814"/>
                <a:gd name="T6" fmla="*/ 397 w 1077"/>
                <a:gd name="T7" fmla="*/ 1757 h 1814"/>
                <a:gd name="T8" fmla="*/ 510 w 1077"/>
                <a:gd name="T9" fmla="*/ 1757 h 1814"/>
                <a:gd name="T10" fmla="*/ 624 w 1077"/>
                <a:gd name="T11" fmla="*/ 1701 h 1814"/>
                <a:gd name="T12" fmla="*/ 851 w 1077"/>
                <a:gd name="T13" fmla="*/ 1757 h 1814"/>
                <a:gd name="T14" fmla="*/ 907 w 1077"/>
                <a:gd name="T15" fmla="*/ 1644 h 1814"/>
                <a:gd name="T16" fmla="*/ 794 w 1077"/>
                <a:gd name="T17" fmla="*/ 1530 h 1814"/>
                <a:gd name="T18" fmla="*/ 964 w 1077"/>
                <a:gd name="T19" fmla="*/ 1474 h 1814"/>
                <a:gd name="T20" fmla="*/ 907 w 1077"/>
                <a:gd name="T21" fmla="*/ 1360 h 1814"/>
                <a:gd name="T22" fmla="*/ 1021 w 1077"/>
                <a:gd name="T23" fmla="*/ 1247 h 1814"/>
                <a:gd name="T24" fmla="*/ 964 w 1077"/>
                <a:gd name="T25" fmla="*/ 1134 h 1814"/>
                <a:gd name="T26" fmla="*/ 964 w 1077"/>
                <a:gd name="T27" fmla="*/ 907 h 1814"/>
                <a:gd name="T28" fmla="*/ 907 w 1077"/>
                <a:gd name="T29" fmla="*/ 850 h 1814"/>
                <a:gd name="T30" fmla="*/ 681 w 1077"/>
                <a:gd name="T31" fmla="*/ 737 h 1814"/>
                <a:gd name="T32" fmla="*/ 624 w 1077"/>
                <a:gd name="T33" fmla="*/ 623 h 1814"/>
                <a:gd name="T34" fmla="*/ 567 w 1077"/>
                <a:gd name="T35" fmla="*/ 453 h 1814"/>
                <a:gd name="T36" fmla="*/ 681 w 1077"/>
                <a:gd name="T37" fmla="*/ 340 h 1814"/>
                <a:gd name="T38" fmla="*/ 624 w 1077"/>
                <a:gd name="T39" fmla="*/ 226 h 1814"/>
                <a:gd name="T40" fmla="*/ 454 w 1077"/>
                <a:gd name="T41" fmla="*/ 0 h 1814"/>
                <a:gd name="T42" fmla="*/ 340 w 1077"/>
                <a:gd name="T43" fmla="*/ 56 h 1814"/>
                <a:gd name="T44" fmla="*/ 170 w 1077"/>
                <a:gd name="T45" fmla="*/ 283 h 1814"/>
                <a:gd name="T46" fmla="*/ 113 w 1077"/>
                <a:gd name="T47" fmla="*/ 453 h 1814"/>
                <a:gd name="T48" fmla="*/ 57 w 1077"/>
                <a:gd name="T49" fmla="*/ 623 h 1814"/>
                <a:gd name="T50" fmla="*/ 57 w 1077"/>
                <a:gd name="T51" fmla="*/ 963 h 1814"/>
                <a:gd name="T52" fmla="*/ 113 w 1077"/>
                <a:gd name="T53" fmla="*/ 1077 h 1814"/>
                <a:gd name="T54" fmla="*/ 170 w 1077"/>
                <a:gd name="T55" fmla="*/ 1134 h 1814"/>
                <a:gd name="T56" fmla="*/ 227 w 1077"/>
                <a:gd name="T57" fmla="*/ 1304 h 1814"/>
                <a:gd name="T58" fmla="*/ 284 w 1077"/>
                <a:gd name="T59" fmla="*/ 1474 h 1814"/>
                <a:gd name="T60" fmla="*/ 170 w 1077"/>
                <a:gd name="T61" fmla="*/ 1417 h 1814"/>
                <a:gd name="T62" fmla="*/ 113 w 1077"/>
                <a:gd name="T63" fmla="*/ 1474 h 1814"/>
                <a:gd name="T64" fmla="*/ 57 w 1077"/>
                <a:gd name="T65" fmla="*/ 158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7" h="1814">
                  <a:moveTo>
                    <a:pt x="57" y="1757"/>
                  </a:moveTo>
                  <a:lnTo>
                    <a:pt x="113" y="1701"/>
                  </a:lnTo>
                  <a:lnTo>
                    <a:pt x="227" y="1644"/>
                  </a:lnTo>
                  <a:lnTo>
                    <a:pt x="227" y="1701"/>
                  </a:lnTo>
                  <a:lnTo>
                    <a:pt x="284" y="1701"/>
                  </a:lnTo>
                  <a:lnTo>
                    <a:pt x="340" y="1757"/>
                  </a:lnTo>
                  <a:lnTo>
                    <a:pt x="397" y="1701"/>
                  </a:lnTo>
                  <a:lnTo>
                    <a:pt x="397" y="1757"/>
                  </a:lnTo>
                  <a:lnTo>
                    <a:pt x="510" y="1701"/>
                  </a:lnTo>
                  <a:lnTo>
                    <a:pt x="510" y="1757"/>
                  </a:lnTo>
                  <a:lnTo>
                    <a:pt x="567" y="1757"/>
                  </a:lnTo>
                  <a:lnTo>
                    <a:pt x="624" y="1701"/>
                  </a:lnTo>
                  <a:lnTo>
                    <a:pt x="794" y="1701"/>
                  </a:lnTo>
                  <a:lnTo>
                    <a:pt x="851" y="1757"/>
                  </a:lnTo>
                  <a:lnTo>
                    <a:pt x="851" y="1814"/>
                  </a:lnTo>
                  <a:lnTo>
                    <a:pt x="907" y="1644"/>
                  </a:lnTo>
                  <a:lnTo>
                    <a:pt x="794" y="1587"/>
                  </a:lnTo>
                  <a:lnTo>
                    <a:pt x="794" y="1530"/>
                  </a:lnTo>
                  <a:lnTo>
                    <a:pt x="907" y="1587"/>
                  </a:lnTo>
                  <a:lnTo>
                    <a:pt x="964" y="1474"/>
                  </a:lnTo>
                  <a:lnTo>
                    <a:pt x="907" y="1417"/>
                  </a:lnTo>
                  <a:lnTo>
                    <a:pt x="907" y="1360"/>
                  </a:lnTo>
                  <a:lnTo>
                    <a:pt x="1077" y="1360"/>
                  </a:lnTo>
                  <a:lnTo>
                    <a:pt x="1021" y="1247"/>
                  </a:lnTo>
                  <a:lnTo>
                    <a:pt x="1077" y="1190"/>
                  </a:lnTo>
                  <a:lnTo>
                    <a:pt x="964" y="1134"/>
                  </a:lnTo>
                  <a:lnTo>
                    <a:pt x="1021" y="1020"/>
                  </a:lnTo>
                  <a:lnTo>
                    <a:pt x="964" y="907"/>
                  </a:lnTo>
                  <a:lnTo>
                    <a:pt x="907" y="907"/>
                  </a:lnTo>
                  <a:lnTo>
                    <a:pt x="907" y="850"/>
                  </a:lnTo>
                  <a:lnTo>
                    <a:pt x="737" y="850"/>
                  </a:lnTo>
                  <a:lnTo>
                    <a:pt x="681" y="737"/>
                  </a:lnTo>
                  <a:lnTo>
                    <a:pt x="681" y="680"/>
                  </a:lnTo>
                  <a:lnTo>
                    <a:pt x="624" y="623"/>
                  </a:lnTo>
                  <a:lnTo>
                    <a:pt x="681" y="510"/>
                  </a:lnTo>
                  <a:lnTo>
                    <a:pt x="567" y="453"/>
                  </a:lnTo>
                  <a:lnTo>
                    <a:pt x="624" y="396"/>
                  </a:lnTo>
                  <a:lnTo>
                    <a:pt x="681" y="340"/>
                  </a:lnTo>
                  <a:lnTo>
                    <a:pt x="681" y="226"/>
                  </a:lnTo>
                  <a:lnTo>
                    <a:pt x="624" y="226"/>
                  </a:lnTo>
                  <a:lnTo>
                    <a:pt x="624" y="113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0" y="56"/>
                  </a:lnTo>
                  <a:lnTo>
                    <a:pt x="227" y="56"/>
                  </a:lnTo>
                  <a:lnTo>
                    <a:pt x="170" y="283"/>
                  </a:lnTo>
                  <a:lnTo>
                    <a:pt x="170" y="396"/>
                  </a:lnTo>
                  <a:lnTo>
                    <a:pt x="113" y="453"/>
                  </a:lnTo>
                  <a:lnTo>
                    <a:pt x="113" y="510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57" y="963"/>
                  </a:lnTo>
                  <a:lnTo>
                    <a:pt x="0" y="1020"/>
                  </a:lnTo>
                  <a:lnTo>
                    <a:pt x="113" y="1077"/>
                  </a:lnTo>
                  <a:lnTo>
                    <a:pt x="170" y="1020"/>
                  </a:lnTo>
                  <a:lnTo>
                    <a:pt x="170" y="1134"/>
                  </a:lnTo>
                  <a:lnTo>
                    <a:pt x="113" y="1247"/>
                  </a:lnTo>
                  <a:lnTo>
                    <a:pt x="227" y="1304"/>
                  </a:lnTo>
                  <a:lnTo>
                    <a:pt x="284" y="1360"/>
                  </a:lnTo>
                  <a:lnTo>
                    <a:pt x="284" y="1474"/>
                  </a:lnTo>
                  <a:lnTo>
                    <a:pt x="227" y="1474"/>
                  </a:lnTo>
                  <a:lnTo>
                    <a:pt x="170" y="1417"/>
                  </a:lnTo>
                  <a:lnTo>
                    <a:pt x="113" y="1417"/>
                  </a:lnTo>
                  <a:lnTo>
                    <a:pt x="113" y="1474"/>
                  </a:lnTo>
                  <a:lnTo>
                    <a:pt x="0" y="1530"/>
                  </a:lnTo>
                  <a:lnTo>
                    <a:pt x="57" y="1587"/>
                  </a:lnTo>
                  <a:lnTo>
                    <a:pt x="57" y="17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87" name="Freeform 55"/>
            <p:cNvSpPr>
              <a:spLocks/>
            </p:cNvSpPr>
            <p:nvPr/>
          </p:nvSpPr>
          <p:spPr bwMode="auto">
            <a:xfrm>
              <a:off x="4599" y="3704"/>
              <a:ext cx="624" cy="964"/>
            </a:xfrm>
            <a:custGeom>
              <a:avLst/>
              <a:gdLst>
                <a:gd name="T0" fmla="*/ 0 w 624"/>
                <a:gd name="T1" fmla="*/ 738 h 964"/>
                <a:gd name="T2" fmla="*/ 57 w 624"/>
                <a:gd name="T3" fmla="*/ 624 h 964"/>
                <a:gd name="T4" fmla="*/ 0 w 624"/>
                <a:gd name="T5" fmla="*/ 511 h 964"/>
                <a:gd name="T6" fmla="*/ 57 w 624"/>
                <a:gd name="T7" fmla="*/ 454 h 964"/>
                <a:gd name="T8" fmla="*/ 57 w 624"/>
                <a:gd name="T9" fmla="*/ 341 h 964"/>
                <a:gd name="T10" fmla="*/ 57 w 624"/>
                <a:gd name="T11" fmla="*/ 284 h 964"/>
                <a:gd name="T12" fmla="*/ 170 w 624"/>
                <a:gd name="T13" fmla="*/ 171 h 964"/>
                <a:gd name="T14" fmla="*/ 284 w 624"/>
                <a:gd name="T15" fmla="*/ 0 h 964"/>
                <a:gd name="T16" fmla="*/ 340 w 624"/>
                <a:gd name="T17" fmla="*/ 57 h 964"/>
                <a:gd name="T18" fmla="*/ 340 w 624"/>
                <a:gd name="T19" fmla="*/ 171 h 964"/>
                <a:gd name="T20" fmla="*/ 454 w 624"/>
                <a:gd name="T21" fmla="*/ 227 h 964"/>
                <a:gd name="T22" fmla="*/ 454 w 624"/>
                <a:gd name="T23" fmla="*/ 284 h 964"/>
                <a:gd name="T24" fmla="*/ 624 w 624"/>
                <a:gd name="T25" fmla="*/ 341 h 964"/>
                <a:gd name="T26" fmla="*/ 624 w 624"/>
                <a:gd name="T27" fmla="*/ 511 h 964"/>
                <a:gd name="T28" fmla="*/ 510 w 624"/>
                <a:gd name="T29" fmla="*/ 454 h 964"/>
                <a:gd name="T30" fmla="*/ 510 w 624"/>
                <a:gd name="T31" fmla="*/ 738 h 964"/>
                <a:gd name="T32" fmla="*/ 454 w 624"/>
                <a:gd name="T33" fmla="*/ 794 h 964"/>
                <a:gd name="T34" fmla="*/ 454 w 624"/>
                <a:gd name="T35" fmla="*/ 908 h 964"/>
                <a:gd name="T36" fmla="*/ 397 w 624"/>
                <a:gd name="T37" fmla="*/ 964 h 964"/>
                <a:gd name="T38" fmla="*/ 340 w 624"/>
                <a:gd name="T39" fmla="*/ 908 h 964"/>
                <a:gd name="T40" fmla="*/ 227 w 624"/>
                <a:gd name="T41" fmla="*/ 851 h 964"/>
                <a:gd name="T42" fmla="*/ 113 w 624"/>
                <a:gd name="T43" fmla="*/ 908 h 964"/>
                <a:gd name="T44" fmla="*/ 113 w 624"/>
                <a:gd name="T45" fmla="*/ 794 h 964"/>
                <a:gd name="T46" fmla="*/ 0 w 624"/>
                <a:gd name="T47" fmla="*/ 73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4" h="964">
                  <a:moveTo>
                    <a:pt x="0" y="738"/>
                  </a:moveTo>
                  <a:lnTo>
                    <a:pt x="57" y="624"/>
                  </a:lnTo>
                  <a:lnTo>
                    <a:pt x="0" y="511"/>
                  </a:lnTo>
                  <a:lnTo>
                    <a:pt x="57" y="454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170" y="171"/>
                  </a:lnTo>
                  <a:lnTo>
                    <a:pt x="284" y="0"/>
                  </a:lnTo>
                  <a:lnTo>
                    <a:pt x="340" y="57"/>
                  </a:lnTo>
                  <a:lnTo>
                    <a:pt x="340" y="171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624" y="341"/>
                  </a:lnTo>
                  <a:lnTo>
                    <a:pt x="624" y="511"/>
                  </a:lnTo>
                  <a:lnTo>
                    <a:pt x="510" y="454"/>
                  </a:lnTo>
                  <a:lnTo>
                    <a:pt x="510" y="738"/>
                  </a:lnTo>
                  <a:lnTo>
                    <a:pt x="454" y="794"/>
                  </a:lnTo>
                  <a:lnTo>
                    <a:pt x="454" y="908"/>
                  </a:lnTo>
                  <a:lnTo>
                    <a:pt x="397" y="964"/>
                  </a:lnTo>
                  <a:lnTo>
                    <a:pt x="340" y="908"/>
                  </a:lnTo>
                  <a:lnTo>
                    <a:pt x="227" y="851"/>
                  </a:lnTo>
                  <a:lnTo>
                    <a:pt x="113" y="908"/>
                  </a:lnTo>
                  <a:lnTo>
                    <a:pt x="113" y="794"/>
                  </a:lnTo>
                  <a:lnTo>
                    <a:pt x="0" y="73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88" name="Freeform 56"/>
            <p:cNvSpPr>
              <a:spLocks/>
            </p:cNvSpPr>
            <p:nvPr/>
          </p:nvSpPr>
          <p:spPr bwMode="auto">
            <a:xfrm>
              <a:off x="4202" y="3704"/>
              <a:ext cx="454" cy="511"/>
            </a:xfrm>
            <a:custGeom>
              <a:avLst/>
              <a:gdLst>
                <a:gd name="T0" fmla="*/ 57 w 454"/>
                <a:gd name="T1" fmla="*/ 0 h 511"/>
                <a:gd name="T2" fmla="*/ 227 w 454"/>
                <a:gd name="T3" fmla="*/ 227 h 511"/>
                <a:gd name="T4" fmla="*/ 284 w 454"/>
                <a:gd name="T5" fmla="*/ 227 h 511"/>
                <a:gd name="T6" fmla="*/ 284 w 454"/>
                <a:gd name="T7" fmla="*/ 284 h 511"/>
                <a:gd name="T8" fmla="*/ 454 w 454"/>
                <a:gd name="T9" fmla="*/ 284 h 511"/>
                <a:gd name="T10" fmla="*/ 454 w 454"/>
                <a:gd name="T11" fmla="*/ 397 h 511"/>
                <a:gd name="T12" fmla="*/ 454 w 454"/>
                <a:gd name="T13" fmla="*/ 454 h 511"/>
                <a:gd name="T14" fmla="*/ 397 w 454"/>
                <a:gd name="T15" fmla="*/ 511 h 511"/>
                <a:gd name="T16" fmla="*/ 340 w 454"/>
                <a:gd name="T17" fmla="*/ 511 h 511"/>
                <a:gd name="T18" fmla="*/ 340 w 454"/>
                <a:gd name="T19" fmla="*/ 454 h 511"/>
                <a:gd name="T20" fmla="*/ 170 w 454"/>
                <a:gd name="T21" fmla="*/ 454 h 511"/>
                <a:gd name="T22" fmla="*/ 114 w 454"/>
                <a:gd name="T23" fmla="*/ 341 h 511"/>
                <a:gd name="T24" fmla="*/ 114 w 454"/>
                <a:gd name="T25" fmla="*/ 284 h 511"/>
                <a:gd name="T26" fmla="*/ 57 w 454"/>
                <a:gd name="T27" fmla="*/ 227 h 511"/>
                <a:gd name="T28" fmla="*/ 114 w 454"/>
                <a:gd name="T29" fmla="*/ 114 h 511"/>
                <a:gd name="T30" fmla="*/ 0 w 454"/>
                <a:gd name="T31" fmla="*/ 57 h 511"/>
                <a:gd name="T32" fmla="*/ 57 w 454"/>
                <a:gd name="T3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511">
                  <a:moveTo>
                    <a:pt x="57" y="0"/>
                  </a:moveTo>
                  <a:lnTo>
                    <a:pt x="227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454" y="284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170" y="454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57" y="227"/>
                  </a:lnTo>
                  <a:lnTo>
                    <a:pt x="114" y="114"/>
                  </a:lnTo>
                  <a:lnTo>
                    <a:pt x="0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89" name="Freeform 57"/>
            <p:cNvSpPr>
              <a:spLocks/>
            </p:cNvSpPr>
            <p:nvPr/>
          </p:nvSpPr>
          <p:spPr bwMode="auto">
            <a:xfrm>
              <a:off x="4259" y="3478"/>
              <a:ext cx="624" cy="510"/>
            </a:xfrm>
            <a:custGeom>
              <a:avLst/>
              <a:gdLst>
                <a:gd name="T0" fmla="*/ 57 w 624"/>
                <a:gd name="T1" fmla="*/ 56 h 510"/>
                <a:gd name="T2" fmla="*/ 57 w 624"/>
                <a:gd name="T3" fmla="*/ 170 h 510"/>
                <a:gd name="T4" fmla="*/ 0 w 624"/>
                <a:gd name="T5" fmla="*/ 226 h 510"/>
                <a:gd name="T6" fmla="*/ 170 w 624"/>
                <a:gd name="T7" fmla="*/ 453 h 510"/>
                <a:gd name="T8" fmla="*/ 227 w 624"/>
                <a:gd name="T9" fmla="*/ 453 h 510"/>
                <a:gd name="T10" fmla="*/ 227 w 624"/>
                <a:gd name="T11" fmla="*/ 510 h 510"/>
                <a:gd name="T12" fmla="*/ 397 w 624"/>
                <a:gd name="T13" fmla="*/ 510 h 510"/>
                <a:gd name="T14" fmla="*/ 510 w 624"/>
                <a:gd name="T15" fmla="*/ 397 h 510"/>
                <a:gd name="T16" fmla="*/ 624 w 624"/>
                <a:gd name="T17" fmla="*/ 226 h 510"/>
                <a:gd name="T18" fmla="*/ 567 w 624"/>
                <a:gd name="T19" fmla="*/ 170 h 510"/>
                <a:gd name="T20" fmla="*/ 624 w 624"/>
                <a:gd name="T21" fmla="*/ 113 h 510"/>
                <a:gd name="T22" fmla="*/ 567 w 624"/>
                <a:gd name="T23" fmla="*/ 0 h 510"/>
                <a:gd name="T24" fmla="*/ 453 w 624"/>
                <a:gd name="T25" fmla="*/ 56 h 510"/>
                <a:gd name="T26" fmla="*/ 397 w 624"/>
                <a:gd name="T27" fmla="*/ 170 h 510"/>
                <a:gd name="T28" fmla="*/ 170 w 624"/>
                <a:gd name="T29" fmla="*/ 113 h 510"/>
                <a:gd name="T30" fmla="*/ 113 w 624"/>
                <a:gd name="T31" fmla="*/ 56 h 510"/>
                <a:gd name="T32" fmla="*/ 57 w 624"/>
                <a:gd name="T33" fmla="*/ 56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4" h="510">
                  <a:moveTo>
                    <a:pt x="57" y="56"/>
                  </a:moveTo>
                  <a:lnTo>
                    <a:pt x="57" y="170"/>
                  </a:lnTo>
                  <a:lnTo>
                    <a:pt x="0" y="226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397" y="510"/>
                  </a:lnTo>
                  <a:lnTo>
                    <a:pt x="510" y="397"/>
                  </a:lnTo>
                  <a:lnTo>
                    <a:pt x="624" y="226"/>
                  </a:lnTo>
                  <a:lnTo>
                    <a:pt x="567" y="170"/>
                  </a:lnTo>
                  <a:lnTo>
                    <a:pt x="624" y="113"/>
                  </a:lnTo>
                  <a:lnTo>
                    <a:pt x="567" y="0"/>
                  </a:lnTo>
                  <a:lnTo>
                    <a:pt x="453" y="56"/>
                  </a:lnTo>
                  <a:lnTo>
                    <a:pt x="397" y="170"/>
                  </a:lnTo>
                  <a:lnTo>
                    <a:pt x="170" y="113"/>
                  </a:lnTo>
                  <a:lnTo>
                    <a:pt x="113" y="56"/>
                  </a:lnTo>
                  <a:lnTo>
                    <a:pt x="5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90" name="Freeform 58"/>
            <p:cNvSpPr>
              <a:spLocks/>
            </p:cNvSpPr>
            <p:nvPr/>
          </p:nvSpPr>
          <p:spPr bwMode="auto">
            <a:xfrm>
              <a:off x="2841" y="2060"/>
              <a:ext cx="1531" cy="1985"/>
            </a:xfrm>
            <a:custGeom>
              <a:avLst/>
              <a:gdLst>
                <a:gd name="T0" fmla="*/ 567 w 1531"/>
                <a:gd name="T1" fmla="*/ 0 h 1985"/>
                <a:gd name="T2" fmla="*/ 567 w 1531"/>
                <a:gd name="T3" fmla="*/ 113 h 1985"/>
                <a:gd name="T4" fmla="*/ 624 w 1531"/>
                <a:gd name="T5" fmla="*/ 170 h 1985"/>
                <a:gd name="T6" fmla="*/ 567 w 1531"/>
                <a:gd name="T7" fmla="*/ 227 h 1985"/>
                <a:gd name="T8" fmla="*/ 624 w 1531"/>
                <a:gd name="T9" fmla="*/ 340 h 1985"/>
                <a:gd name="T10" fmla="*/ 511 w 1531"/>
                <a:gd name="T11" fmla="*/ 397 h 1985"/>
                <a:gd name="T12" fmla="*/ 397 w 1531"/>
                <a:gd name="T13" fmla="*/ 510 h 1985"/>
                <a:gd name="T14" fmla="*/ 227 w 1531"/>
                <a:gd name="T15" fmla="*/ 567 h 1985"/>
                <a:gd name="T16" fmla="*/ 114 w 1531"/>
                <a:gd name="T17" fmla="*/ 454 h 1985"/>
                <a:gd name="T18" fmla="*/ 0 w 1531"/>
                <a:gd name="T19" fmla="*/ 624 h 1985"/>
                <a:gd name="T20" fmla="*/ 57 w 1531"/>
                <a:gd name="T21" fmla="*/ 737 h 1985"/>
                <a:gd name="T22" fmla="*/ 170 w 1531"/>
                <a:gd name="T23" fmla="*/ 794 h 1985"/>
                <a:gd name="T24" fmla="*/ 114 w 1531"/>
                <a:gd name="T25" fmla="*/ 907 h 1985"/>
                <a:gd name="T26" fmla="*/ 170 w 1531"/>
                <a:gd name="T27" fmla="*/ 964 h 1985"/>
                <a:gd name="T28" fmla="*/ 170 w 1531"/>
                <a:gd name="T29" fmla="*/ 1021 h 1985"/>
                <a:gd name="T30" fmla="*/ 227 w 1531"/>
                <a:gd name="T31" fmla="*/ 1134 h 1985"/>
                <a:gd name="T32" fmla="*/ 340 w 1531"/>
                <a:gd name="T33" fmla="*/ 1191 h 1985"/>
                <a:gd name="T34" fmla="*/ 284 w 1531"/>
                <a:gd name="T35" fmla="*/ 1304 h 1985"/>
                <a:gd name="T36" fmla="*/ 284 w 1531"/>
                <a:gd name="T37" fmla="*/ 1474 h 1985"/>
                <a:gd name="T38" fmla="*/ 340 w 1531"/>
                <a:gd name="T39" fmla="*/ 1588 h 1985"/>
                <a:gd name="T40" fmla="*/ 397 w 1531"/>
                <a:gd name="T41" fmla="*/ 1588 h 1985"/>
                <a:gd name="T42" fmla="*/ 511 w 1531"/>
                <a:gd name="T43" fmla="*/ 1701 h 1985"/>
                <a:gd name="T44" fmla="*/ 624 w 1531"/>
                <a:gd name="T45" fmla="*/ 1758 h 1985"/>
                <a:gd name="T46" fmla="*/ 624 w 1531"/>
                <a:gd name="T47" fmla="*/ 1871 h 1985"/>
                <a:gd name="T48" fmla="*/ 681 w 1531"/>
                <a:gd name="T49" fmla="*/ 1928 h 1985"/>
                <a:gd name="T50" fmla="*/ 794 w 1531"/>
                <a:gd name="T51" fmla="*/ 1871 h 1985"/>
                <a:gd name="T52" fmla="*/ 737 w 1531"/>
                <a:gd name="T53" fmla="*/ 1985 h 1985"/>
                <a:gd name="T54" fmla="*/ 851 w 1531"/>
                <a:gd name="T55" fmla="*/ 1985 h 1985"/>
                <a:gd name="T56" fmla="*/ 851 w 1531"/>
                <a:gd name="T57" fmla="*/ 1871 h 1985"/>
                <a:gd name="T58" fmla="*/ 907 w 1531"/>
                <a:gd name="T59" fmla="*/ 1758 h 1985"/>
                <a:gd name="T60" fmla="*/ 907 w 1531"/>
                <a:gd name="T61" fmla="*/ 1701 h 1985"/>
                <a:gd name="T62" fmla="*/ 964 w 1531"/>
                <a:gd name="T63" fmla="*/ 1644 h 1985"/>
                <a:gd name="T64" fmla="*/ 964 w 1531"/>
                <a:gd name="T65" fmla="*/ 1531 h 1985"/>
                <a:gd name="T66" fmla="*/ 1021 w 1531"/>
                <a:gd name="T67" fmla="*/ 1304 h 1985"/>
                <a:gd name="T68" fmla="*/ 1134 w 1531"/>
                <a:gd name="T69" fmla="*/ 1304 h 1985"/>
                <a:gd name="T70" fmla="*/ 1248 w 1531"/>
                <a:gd name="T71" fmla="*/ 1361 h 1985"/>
                <a:gd name="T72" fmla="*/ 1248 w 1531"/>
                <a:gd name="T73" fmla="*/ 1248 h 1985"/>
                <a:gd name="T74" fmla="*/ 1191 w 1531"/>
                <a:gd name="T75" fmla="*/ 1077 h 1985"/>
                <a:gd name="T76" fmla="*/ 1304 w 1531"/>
                <a:gd name="T77" fmla="*/ 851 h 1985"/>
                <a:gd name="T78" fmla="*/ 1475 w 1531"/>
                <a:gd name="T79" fmla="*/ 794 h 1985"/>
                <a:gd name="T80" fmla="*/ 1531 w 1531"/>
                <a:gd name="T81" fmla="*/ 794 h 1985"/>
                <a:gd name="T82" fmla="*/ 1418 w 1531"/>
                <a:gd name="T83" fmla="*/ 624 h 1985"/>
                <a:gd name="T84" fmla="*/ 1361 w 1531"/>
                <a:gd name="T85" fmla="*/ 454 h 1985"/>
                <a:gd name="T86" fmla="*/ 1304 w 1531"/>
                <a:gd name="T87" fmla="*/ 454 h 1985"/>
                <a:gd name="T88" fmla="*/ 1191 w 1531"/>
                <a:gd name="T89" fmla="*/ 397 h 1985"/>
                <a:gd name="T90" fmla="*/ 1078 w 1531"/>
                <a:gd name="T91" fmla="*/ 284 h 1985"/>
                <a:gd name="T92" fmla="*/ 964 w 1531"/>
                <a:gd name="T93" fmla="*/ 397 h 1985"/>
                <a:gd name="T94" fmla="*/ 907 w 1531"/>
                <a:gd name="T95" fmla="*/ 284 h 1985"/>
                <a:gd name="T96" fmla="*/ 907 w 1531"/>
                <a:gd name="T97" fmla="*/ 227 h 1985"/>
                <a:gd name="T98" fmla="*/ 567 w 1531"/>
                <a:gd name="T99" fmla="*/ 0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1" h="1985">
                  <a:moveTo>
                    <a:pt x="567" y="0"/>
                  </a:moveTo>
                  <a:lnTo>
                    <a:pt x="567" y="113"/>
                  </a:lnTo>
                  <a:lnTo>
                    <a:pt x="624" y="170"/>
                  </a:lnTo>
                  <a:lnTo>
                    <a:pt x="567" y="227"/>
                  </a:lnTo>
                  <a:lnTo>
                    <a:pt x="624" y="340"/>
                  </a:lnTo>
                  <a:lnTo>
                    <a:pt x="511" y="397"/>
                  </a:lnTo>
                  <a:lnTo>
                    <a:pt x="397" y="510"/>
                  </a:lnTo>
                  <a:lnTo>
                    <a:pt x="227" y="567"/>
                  </a:lnTo>
                  <a:lnTo>
                    <a:pt x="114" y="454"/>
                  </a:lnTo>
                  <a:lnTo>
                    <a:pt x="0" y="624"/>
                  </a:lnTo>
                  <a:lnTo>
                    <a:pt x="57" y="737"/>
                  </a:lnTo>
                  <a:lnTo>
                    <a:pt x="170" y="794"/>
                  </a:lnTo>
                  <a:lnTo>
                    <a:pt x="114" y="907"/>
                  </a:lnTo>
                  <a:lnTo>
                    <a:pt x="170" y="964"/>
                  </a:lnTo>
                  <a:lnTo>
                    <a:pt x="170" y="1021"/>
                  </a:lnTo>
                  <a:lnTo>
                    <a:pt x="227" y="1134"/>
                  </a:lnTo>
                  <a:lnTo>
                    <a:pt x="340" y="1191"/>
                  </a:lnTo>
                  <a:lnTo>
                    <a:pt x="284" y="1304"/>
                  </a:lnTo>
                  <a:lnTo>
                    <a:pt x="284" y="1474"/>
                  </a:lnTo>
                  <a:lnTo>
                    <a:pt x="340" y="1588"/>
                  </a:lnTo>
                  <a:lnTo>
                    <a:pt x="397" y="1588"/>
                  </a:lnTo>
                  <a:lnTo>
                    <a:pt x="511" y="1701"/>
                  </a:lnTo>
                  <a:lnTo>
                    <a:pt x="624" y="1758"/>
                  </a:lnTo>
                  <a:lnTo>
                    <a:pt x="624" y="1871"/>
                  </a:lnTo>
                  <a:lnTo>
                    <a:pt x="681" y="1928"/>
                  </a:lnTo>
                  <a:lnTo>
                    <a:pt x="794" y="1871"/>
                  </a:lnTo>
                  <a:lnTo>
                    <a:pt x="737" y="1985"/>
                  </a:lnTo>
                  <a:lnTo>
                    <a:pt x="851" y="1985"/>
                  </a:lnTo>
                  <a:lnTo>
                    <a:pt x="851" y="1871"/>
                  </a:lnTo>
                  <a:lnTo>
                    <a:pt x="907" y="1758"/>
                  </a:lnTo>
                  <a:lnTo>
                    <a:pt x="907" y="1701"/>
                  </a:lnTo>
                  <a:lnTo>
                    <a:pt x="964" y="1644"/>
                  </a:lnTo>
                  <a:lnTo>
                    <a:pt x="964" y="1531"/>
                  </a:lnTo>
                  <a:lnTo>
                    <a:pt x="1021" y="1304"/>
                  </a:lnTo>
                  <a:lnTo>
                    <a:pt x="1134" y="1304"/>
                  </a:lnTo>
                  <a:lnTo>
                    <a:pt x="1248" y="1361"/>
                  </a:lnTo>
                  <a:lnTo>
                    <a:pt x="1248" y="1248"/>
                  </a:lnTo>
                  <a:lnTo>
                    <a:pt x="1191" y="1077"/>
                  </a:lnTo>
                  <a:lnTo>
                    <a:pt x="1304" y="851"/>
                  </a:lnTo>
                  <a:lnTo>
                    <a:pt x="1475" y="794"/>
                  </a:lnTo>
                  <a:lnTo>
                    <a:pt x="1531" y="794"/>
                  </a:lnTo>
                  <a:lnTo>
                    <a:pt x="1418" y="624"/>
                  </a:lnTo>
                  <a:lnTo>
                    <a:pt x="1361" y="454"/>
                  </a:lnTo>
                  <a:lnTo>
                    <a:pt x="1304" y="454"/>
                  </a:lnTo>
                  <a:lnTo>
                    <a:pt x="1191" y="397"/>
                  </a:lnTo>
                  <a:lnTo>
                    <a:pt x="1078" y="284"/>
                  </a:lnTo>
                  <a:lnTo>
                    <a:pt x="964" y="397"/>
                  </a:lnTo>
                  <a:lnTo>
                    <a:pt x="907" y="284"/>
                  </a:lnTo>
                  <a:lnTo>
                    <a:pt x="907" y="227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91" name="Freeform 59"/>
            <p:cNvSpPr>
              <a:spLocks/>
            </p:cNvSpPr>
            <p:nvPr/>
          </p:nvSpPr>
          <p:spPr bwMode="auto">
            <a:xfrm>
              <a:off x="3408" y="1493"/>
              <a:ext cx="1531" cy="1021"/>
            </a:xfrm>
            <a:custGeom>
              <a:avLst/>
              <a:gdLst>
                <a:gd name="T0" fmla="*/ 1531 w 1531"/>
                <a:gd name="T1" fmla="*/ 170 h 1021"/>
                <a:gd name="T2" fmla="*/ 1475 w 1531"/>
                <a:gd name="T3" fmla="*/ 170 h 1021"/>
                <a:gd name="T4" fmla="*/ 1304 w 1531"/>
                <a:gd name="T5" fmla="*/ 0 h 1021"/>
                <a:gd name="T6" fmla="*/ 1248 w 1531"/>
                <a:gd name="T7" fmla="*/ 0 h 1021"/>
                <a:gd name="T8" fmla="*/ 1191 w 1531"/>
                <a:gd name="T9" fmla="*/ 57 h 1021"/>
                <a:gd name="T10" fmla="*/ 1134 w 1531"/>
                <a:gd name="T11" fmla="*/ 0 h 1021"/>
                <a:gd name="T12" fmla="*/ 1021 w 1531"/>
                <a:gd name="T13" fmla="*/ 57 h 1021"/>
                <a:gd name="T14" fmla="*/ 1021 w 1531"/>
                <a:gd name="T15" fmla="*/ 113 h 1021"/>
                <a:gd name="T16" fmla="*/ 624 w 1531"/>
                <a:gd name="T17" fmla="*/ 57 h 1021"/>
                <a:gd name="T18" fmla="*/ 567 w 1531"/>
                <a:gd name="T19" fmla="*/ 57 h 1021"/>
                <a:gd name="T20" fmla="*/ 624 w 1531"/>
                <a:gd name="T21" fmla="*/ 113 h 1021"/>
                <a:gd name="T22" fmla="*/ 567 w 1531"/>
                <a:gd name="T23" fmla="*/ 227 h 1021"/>
                <a:gd name="T24" fmla="*/ 454 w 1531"/>
                <a:gd name="T25" fmla="*/ 227 h 1021"/>
                <a:gd name="T26" fmla="*/ 454 w 1531"/>
                <a:gd name="T27" fmla="*/ 340 h 1021"/>
                <a:gd name="T28" fmla="*/ 284 w 1531"/>
                <a:gd name="T29" fmla="*/ 284 h 1021"/>
                <a:gd name="T30" fmla="*/ 170 w 1531"/>
                <a:gd name="T31" fmla="*/ 284 h 1021"/>
                <a:gd name="T32" fmla="*/ 114 w 1531"/>
                <a:gd name="T33" fmla="*/ 284 h 1021"/>
                <a:gd name="T34" fmla="*/ 0 w 1531"/>
                <a:gd name="T35" fmla="*/ 397 h 1021"/>
                <a:gd name="T36" fmla="*/ 57 w 1531"/>
                <a:gd name="T37" fmla="*/ 454 h 1021"/>
                <a:gd name="T38" fmla="*/ 0 w 1531"/>
                <a:gd name="T39" fmla="*/ 567 h 1021"/>
                <a:gd name="T40" fmla="*/ 340 w 1531"/>
                <a:gd name="T41" fmla="*/ 794 h 1021"/>
                <a:gd name="T42" fmla="*/ 340 w 1531"/>
                <a:gd name="T43" fmla="*/ 851 h 1021"/>
                <a:gd name="T44" fmla="*/ 397 w 1531"/>
                <a:gd name="T45" fmla="*/ 964 h 1021"/>
                <a:gd name="T46" fmla="*/ 511 w 1531"/>
                <a:gd name="T47" fmla="*/ 851 h 1021"/>
                <a:gd name="T48" fmla="*/ 624 w 1531"/>
                <a:gd name="T49" fmla="*/ 964 h 1021"/>
                <a:gd name="T50" fmla="*/ 737 w 1531"/>
                <a:gd name="T51" fmla="*/ 1021 h 1021"/>
                <a:gd name="T52" fmla="*/ 851 w 1531"/>
                <a:gd name="T53" fmla="*/ 1021 h 1021"/>
                <a:gd name="T54" fmla="*/ 794 w 1531"/>
                <a:gd name="T55" fmla="*/ 907 h 1021"/>
                <a:gd name="T56" fmla="*/ 851 w 1531"/>
                <a:gd name="T57" fmla="*/ 794 h 1021"/>
                <a:gd name="T58" fmla="*/ 908 w 1531"/>
                <a:gd name="T59" fmla="*/ 851 h 1021"/>
                <a:gd name="T60" fmla="*/ 1134 w 1531"/>
                <a:gd name="T61" fmla="*/ 907 h 1021"/>
                <a:gd name="T62" fmla="*/ 1248 w 1531"/>
                <a:gd name="T63" fmla="*/ 851 h 1021"/>
                <a:gd name="T64" fmla="*/ 1248 w 1531"/>
                <a:gd name="T65" fmla="*/ 794 h 1021"/>
                <a:gd name="T66" fmla="*/ 1134 w 1531"/>
                <a:gd name="T67" fmla="*/ 680 h 1021"/>
                <a:gd name="T68" fmla="*/ 1191 w 1531"/>
                <a:gd name="T69" fmla="*/ 624 h 1021"/>
                <a:gd name="T70" fmla="*/ 1248 w 1531"/>
                <a:gd name="T71" fmla="*/ 624 h 1021"/>
                <a:gd name="T72" fmla="*/ 1304 w 1531"/>
                <a:gd name="T73" fmla="*/ 567 h 1021"/>
                <a:gd name="T74" fmla="*/ 1248 w 1531"/>
                <a:gd name="T75" fmla="*/ 510 h 1021"/>
                <a:gd name="T76" fmla="*/ 1304 w 1531"/>
                <a:gd name="T77" fmla="*/ 397 h 1021"/>
                <a:gd name="T78" fmla="*/ 1475 w 1531"/>
                <a:gd name="T79" fmla="*/ 340 h 1021"/>
                <a:gd name="T80" fmla="*/ 1531 w 1531"/>
                <a:gd name="T81" fmla="*/ 284 h 1021"/>
                <a:gd name="T82" fmla="*/ 1531 w 1531"/>
                <a:gd name="T83" fmla="*/ 17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1" h="1021">
                  <a:moveTo>
                    <a:pt x="1531" y="170"/>
                  </a:moveTo>
                  <a:lnTo>
                    <a:pt x="1475" y="170"/>
                  </a:lnTo>
                  <a:lnTo>
                    <a:pt x="1304" y="0"/>
                  </a:lnTo>
                  <a:lnTo>
                    <a:pt x="1248" y="0"/>
                  </a:lnTo>
                  <a:lnTo>
                    <a:pt x="1191" y="57"/>
                  </a:lnTo>
                  <a:lnTo>
                    <a:pt x="1134" y="0"/>
                  </a:lnTo>
                  <a:lnTo>
                    <a:pt x="1021" y="57"/>
                  </a:lnTo>
                  <a:lnTo>
                    <a:pt x="1021" y="11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624" y="113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284" y="284"/>
                  </a:lnTo>
                  <a:lnTo>
                    <a:pt x="170" y="284"/>
                  </a:lnTo>
                  <a:lnTo>
                    <a:pt x="114" y="284"/>
                  </a:lnTo>
                  <a:lnTo>
                    <a:pt x="0" y="397"/>
                  </a:lnTo>
                  <a:lnTo>
                    <a:pt x="57" y="454"/>
                  </a:lnTo>
                  <a:lnTo>
                    <a:pt x="0" y="567"/>
                  </a:lnTo>
                  <a:lnTo>
                    <a:pt x="340" y="794"/>
                  </a:lnTo>
                  <a:lnTo>
                    <a:pt x="340" y="851"/>
                  </a:lnTo>
                  <a:lnTo>
                    <a:pt x="397" y="964"/>
                  </a:lnTo>
                  <a:lnTo>
                    <a:pt x="511" y="851"/>
                  </a:lnTo>
                  <a:lnTo>
                    <a:pt x="624" y="964"/>
                  </a:lnTo>
                  <a:lnTo>
                    <a:pt x="737" y="1021"/>
                  </a:lnTo>
                  <a:lnTo>
                    <a:pt x="851" y="1021"/>
                  </a:lnTo>
                  <a:lnTo>
                    <a:pt x="794" y="907"/>
                  </a:lnTo>
                  <a:lnTo>
                    <a:pt x="851" y="794"/>
                  </a:lnTo>
                  <a:lnTo>
                    <a:pt x="908" y="851"/>
                  </a:lnTo>
                  <a:lnTo>
                    <a:pt x="1134" y="907"/>
                  </a:lnTo>
                  <a:lnTo>
                    <a:pt x="1248" y="851"/>
                  </a:lnTo>
                  <a:lnTo>
                    <a:pt x="1248" y="794"/>
                  </a:lnTo>
                  <a:lnTo>
                    <a:pt x="1134" y="680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304" y="567"/>
                  </a:lnTo>
                  <a:lnTo>
                    <a:pt x="1248" y="510"/>
                  </a:lnTo>
                  <a:lnTo>
                    <a:pt x="1304" y="397"/>
                  </a:lnTo>
                  <a:lnTo>
                    <a:pt x="1475" y="340"/>
                  </a:lnTo>
                  <a:lnTo>
                    <a:pt x="1531" y="284"/>
                  </a:lnTo>
                  <a:lnTo>
                    <a:pt x="1531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92" name="Freeform 60"/>
            <p:cNvSpPr>
              <a:spLocks/>
            </p:cNvSpPr>
            <p:nvPr/>
          </p:nvSpPr>
          <p:spPr bwMode="auto">
            <a:xfrm>
              <a:off x="3238" y="302"/>
              <a:ext cx="1134" cy="1588"/>
            </a:xfrm>
            <a:custGeom>
              <a:avLst/>
              <a:gdLst>
                <a:gd name="T0" fmla="*/ 170 w 1134"/>
                <a:gd name="T1" fmla="*/ 1588 h 1588"/>
                <a:gd name="T2" fmla="*/ 284 w 1134"/>
                <a:gd name="T3" fmla="*/ 1475 h 1588"/>
                <a:gd name="T4" fmla="*/ 454 w 1134"/>
                <a:gd name="T5" fmla="*/ 1475 h 1588"/>
                <a:gd name="T6" fmla="*/ 624 w 1134"/>
                <a:gd name="T7" fmla="*/ 1531 h 1588"/>
                <a:gd name="T8" fmla="*/ 624 w 1134"/>
                <a:gd name="T9" fmla="*/ 1418 h 1588"/>
                <a:gd name="T10" fmla="*/ 737 w 1134"/>
                <a:gd name="T11" fmla="*/ 1418 h 1588"/>
                <a:gd name="T12" fmla="*/ 794 w 1134"/>
                <a:gd name="T13" fmla="*/ 1304 h 1588"/>
                <a:gd name="T14" fmla="*/ 737 w 1134"/>
                <a:gd name="T15" fmla="*/ 1248 h 1588"/>
                <a:gd name="T16" fmla="*/ 737 w 1134"/>
                <a:gd name="T17" fmla="*/ 1078 h 1588"/>
                <a:gd name="T18" fmla="*/ 737 w 1134"/>
                <a:gd name="T19" fmla="*/ 964 h 1588"/>
                <a:gd name="T20" fmla="*/ 681 w 1134"/>
                <a:gd name="T21" fmla="*/ 908 h 1588"/>
                <a:gd name="T22" fmla="*/ 681 w 1134"/>
                <a:gd name="T23" fmla="*/ 794 h 1588"/>
                <a:gd name="T24" fmla="*/ 851 w 1134"/>
                <a:gd name="T25" fmla="*/ 567 h 1588"/>
                <a:gd name="T26" fmla="*/ 1021 w 1134"/>
                <a:gd name="T27" fmla="*/ 454 h 1588"/>
                <a:gd name="T28" fmla="*/ 1078 w 1134"/>
                <a:gd name="T29" fmla="*/ 284 h 1588"/>
                <a:gd name="T30" fmla="*/ 1078 w 1134"/>
                <a:gd name="T31" fmla="*/ 170 h 1588"/>
                <a:gd name="T32" fmla="*/ 1134 w 1134"/>
                <a:gd name="T33" fmla="*/ 57 h 1588"/>
                <a:gd name="T34" fmla="*/ 1021 w 1134"/>
                <a:gd name="T35" fmla="*/ 57 h 1588"/>
                <a:gd name="T36" fmla="*/ 964 w 1134"/>
                <a:gd name="T37" fmla="*/ 114 h 1588"/>
                <a:gd name="T38" fmla="*/ 851 w 1134"/>
                <a:gd name="T39" fmla="*/ 0 h 1588"/>
                <a:gd name="T40" fmla="*/ 737 w 1134"/>
                <a:gd name="T41" fmla="*/ 114 h 1588"/>
                <a:gd name="T42" fmla="*/ 624 w 1134"/>
                <a:gd name="T43" fmla="*/ 170 h 1588"/>
                <a:gd name="T44" fmla="*/ 567 w 1134"/>
                <a:gd name="T45" fmla="*/ 57 h 1588"/>
                <a:gd name="T46" fmla="*/ 397 w 1134"/>
                <a:gd name="T47" fmla="*/ 114 h 1588"/>
                <a:gd name="T48" fmla="*/ 340 w 1134"/>
                <a:gd name="T49" fmla="*/ 0 h 1588"/>
                <a:gd name="T50" fmla="*/ 227 w 1134"/>
                <a:gd name="T51" fmla="*/ 57 h 1588"/>
                <a:gd name="T52" fmla="*/ 284 w 1134"/>
                <a:gd name="T53" fmla="*/ 114 h 1588"/>
                <a:gd name="T54" fmla="*/ 227 w 1134"/>
                <a:gd name="T55" fmla="*/ 170 h 1588"/>
                <a:gd name="T56" fmla="*/ 340 w 1134"/>
                <a:gd name="T57" fmla="*/ 227 h 1588"/>
                <a:gd name="T58" fmla="*/ 454 w 1134"/>
                <a:gd name="T59" fmla="*/ 284 h 1588"/>
                <a:gd name="T60" fmla="*/ 510 w 1134"/>
                <a:gd name="T61" fmla="*/ 454 h 1588"/>
                <a:gd name="T62" fmla="*/ 397 w 1134"/>
                <a:gd name="T63" fmla="*/ 567 h 1588"/>
                <a:gd name="T64" fmla="*/ 340 w 1134"/>
                <a:gd name="T65" fmla="*/ 624 h 1588"/>
                <a:gd name="T66" fmla="*/ 340 w 1134"/>
                <a:gd name="T67" fmla="*/ 794 h 1588"/>
                <a:gd name="T68" fmla="*/ 284 w 1134"/>
                <a:gd name="T69" fmla="*/ 851 h 1588"/>
                <a:gd name="T70" fmla="*/ 170 w 1134"/>
                <a:gd name="T71" fmla="*/ 851 h 1588"/>
                <a:gd name="T72" fmla="*/ 57 w 1134"/>
                <a:gd name="T73" fmla="*/ 1078 h 1588"/>
                <a:gd name="T74" fmla="*/ 57 w 1134"/>
                <a:gd name="T75" fmla="*/ 1304 h 1588"/>
                <a:gd name="T76" fmla="*/ 0 w 1134"/>
                <a:gd name="T77" fmla="*/ 1531 h 1588"/>
                <a:gd name="T78" fmla="*/ 57 w 1134"/>
                <a:gd name="T79" fmla="*/ 1588 h 1588"/>
                <a:gd name="T80" fmla="*/ 170 w 1134"/>
                <a:gd name="T81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4" h="1588">
                  <a:moveTo>
                    <a:pt x="170" y="1588"/>
                  </a:moveTo>
                  <a:lnTo>
                    <a:pt x="284" y="1475"/>
                  </a:lnTo>
                  <a:lnTo>
                    <a:pt x="454" y="1475"/>
                  </a:lnTo>
                  <a:lnTo>
                    <a:pt x="624" y="1531"/>
                  </a:lnTo>
                  <a:lnTo>
                    <a:pt x="624" y="1418"/>
                  </a:lnTo>
                  <a:lnTo>
                    <a:pt x="737" y="1418"/>
                  </a:lnTo>
                  <a:lnTo>
                    <a:pt x="794" y="1304"/>
                  </a:lnTo>
                  <a:lnTo>
                    <a:pt x="737" y="1248"/>
                  </a:lnTo>
                  <a:lnTo>
                    <a:pt x="737" y="1078"/>
                  </a:lnTo>
                  <a:lnTo>
                    <a:pt x="737" y="964"/>
                  </a:lnTo>
                  <a:lnTo>
                    <a:pt x="681" y="908"/>
                  </a:lnTo>
                  <a:lnTo>
                    <a:pt x="681" y="794"/>
                  </a:lnTo>
                  <a:lnTo>
                    <a:pt x="851" y="567"/>
                  </a:lnTo>
                  <a:lnTo>
                    <a:pt x="1021" y="454"/>
                  </a:lnTo>
                  <a:lnTo>
                    <a:pt x="1078" y="284"/>
                  </a:lnTo>
                  <a:lnTo>
                    <a:pt x="1078" y="170"/>
                  </a:lnTo>
                  <a:lnTo>
                    <a:pt x="1134" y="57"/>
                  </a:lnTo>
                  <a:lnTo>
                    <a:pt x="1021" y="57"/>
                  </a:lnTo>
                  <a:lnTo>
                    <a:pt x="964" y="114"/>
                  </a:lnTo>
                  <a:lnTo>
                    <a:pt x="851" y="0"/>
                  </a:lnTo>
                  <a:lnTo>
                    <a:pt x="737" y="114"/>
                  </a:lnTo>
                  <a:lnTo>
                    <a:pt x="624" y="170"/>
                  </a:lnTo>
                  <a:lnTo>
                    <a:pt x="567" y="57"/>
                  </a:lnTo>
                  <a:lnTo>
                    <a:pt x="397" y="114"/>
                  </a:lnTo>
                  <a:lnTo>
                    <a:pt x="340" y="0"/>
                  </a:lnTo>
                  <a:lnTo>
                    <a:pt x="227" y="57"/>
                  </a:lnTo>
                  <a:lnTo>
                    <a:pt x="284" y="114"/>
                  </a:lnTo>
                  <a:lnTo>
                    <a:pt x="227" y="170"/>
                  </a:lnTo>
                  <a:lnTo>
                    <a:pt x="340" y="227"/>
                  </a:lnTo>
                  <a:lnTo>
                    <a:pt x="454" y="284"/>
                  </a:lnTo>
                  <a:lnTo>
                    <a:pt x="510" y="454"/>
                  </a:lnTo>
                  <a:lnTo>
                    <a:pt x="397" y="567"/>
                  </a:lnTo>
                  <a:lnTo>
                    <a:pt x="340" y="624"/>
                  </a:lnTo>
                  <a:lnTo>
                    <a:pt x="340" y="794"/>
                  </a:lnTo>
                  <a:lnTo>
                    <a:pt x="284" y="851"/>
                  </a:lnTo>
                  <a:lnTo>
                    <a:pt x="170" y="851"/>
                  </a:lnTo>
                  <a:lnTo>
                    <a:pt x="57" y="1078"/>
                  </a:lnTo>
                  <a:lnTo>
                    <a:pt x="57" y="1304"/>
                  </a:lnTo>
                  <a:lnTo>
                    <a:pt x="0" y="1531"/>
                  </a:lnTo>
                  <a:lnTo>
                    <a:pt x="57" y="1588"/>
                  </a:lnTo>
                  <a:lnTo>
                    <a:pt x="170" y="158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93" name="Freeform 61"/>
            <p:cNvSpPr>
              <a:spLocks/>
            </p:cNvSpPr>
            <p:nvPr/>
          </p:nvSpPr>
          <p:spPr bwMode="auto">
            <a:xfrm>
              <a:off x="2841" y="359"/>
              <a:ext cx="907" cy="1247"/>
            </a:xfrm>
            <a:custGeom>
              <a:avLst/>
              <a:gdLst>
                <a:gd name="T0" fmla="*/ 624 w 907"/>
                <a:gd name="T1" fmla="*/ 0 h 1247"/>
                <a:gd name="T2" fmla="*/ 340 w 907"/>
                <a:gd name="T3" fmla="*/ 170 h 1247"/>
                <a:gd name="T4" fmla="*/ 284 w 907"/>
                <a:gd name="T5" fmla="*/ 170 h 1247"/>
                <a:gd name="T6" fmla="*/ 0 w 907"/>
                <a:gd name="T7" fmla="*/ 284 h 1247"/>
                <a:gd name="T8" fmla="*/ 170 w 907"/>
                <a:gd name="T9" fmla="*/ 397 h 1247"/>
                <a:gd name="T10" fmla="*/ 114 w 907"/>
                <a:gd name="T11" fmla="*/ 510 h 1247"/>
                <a:gd name="T12" fmla="*/ 227 w 907"/>
                <a:gd name="T13" fmla="*/ 510 h 1247"/>
                <a:gd name="T14" fmla="*/ 227 w 907"/>
                <a:gd name="T15" fmla="*/ 567 h 1247"/>
                <a:gd name="T16" fmla="*/ 170 w 907"/>
                <a:gd name="T17" fmla="*/ 737 h 1247"/>
                <a:gd name="T18" fmla="*/ 227 w 907"/>
                <a:gd name="T19" fmla="*/ 794 h 1247"/>
                <a:gd name="T20" fmla="*/ 284 w 907"/>
                <a:gd name="T21" fmla="*/ 964 h 1247"/>
                <a:gd name="T22" fmla="*/ 227 w 907"/>
                <a:gd name="T23" fmla="*/ 1021 h 1247"/>
                <a:gd name="T24" fmla="*/ 284 w 907"/>
                <a:gd name="T25" fmla="*/ 1134 h 1247"/>
                <a:gd name="T26" fmla="*/ 454 w 907"/>
                <a:gd name="T27" fmla="*/ 1247 h 1247"/>
                <a:gd name="T28" fmla="*/ 454 w 907"/>
                <a:gd name="T29" fmla="*/ 1021 h 1247"/>
                <a:gd name="T30" fmla="*/ 567 w 907"/>
                <a:gd name="T31" fmla="*/ 794 h 1247"/>
                <a:gd name="T32" fmla="*/ 681 w 907"/>
                <a:gd name="T33" fmla="*/ 794 h 1247"/>
                <a:gd name="T34" fmla="*/ 737 w 907"/>
                <a:gd name="T35" fmla="*/ 737 h 1247"/>
                <a:gd name="T36" fmla="*/ 737 w 907"/>
                <a:gd name="T37" fmla="*/ 567 h 1247"/>
                <a:gd name="T38" fmla="*/ 907 w 907"/>
                <a:gd name="T39" fmla="*/ 397 h 1247"/>
                <a:gd name="T40" fmla="*/ 851 w 907"/>
                <a:gd name="T41" fmla="*/ 227 h 1247"/>
                <a:gd name="T42" fmla="*/ 624 w 907"/>
                <a:gd name="T43" fmla="*/ 113 h 1247"/>
                <a:gd name="T44" fmla="*/ 681 w 907"/>
                <a:gd name="T45" fmla="*/ 57 h 1247"/>
                <a:gd name="T46" fmla="*/ 624 w 907"/>
                <a:gd name="T47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7" h="1247">
                  <a:moveTo>
                    <a:pt x="624" y="0"/>
                  </a:moveTo>
                  <a:lnTo>
                    <a:pt x="340" y="170"/>
                  </a:lnTo>
                  <a:lnTo>
                    <a:pt x="284" y="170"/>
                  </a:lnTo>
                  <a:lnTo>
                    <a:pt x="0" y="284"/>
                  </a:lnTo>
                  <a:lnTo>
                    <a:pt x="170" y="397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70" y="737"/>
                  </a:lnTo>
                  <a:lnTo>
                    <a:pt x="227" y="794"/>
                  </a:lnTo>
                  <a:lnTo>
                    <a:pt x="284" y="964"/>
                  </a:lnTo>
                  <a:lnTo>
                    <a:pt x="227" y="1021"/>
                  </a:lnTo>
                  <a:lnTo>
                    <a:pt x="284" y="1134"/>
                  </a:lnTo>
                  <a:lnTo>
                    <a:pt x="454" y="1247"/>
                  </a:lnTo>
                  <a:lnTo>
                    <a:pt x="454" y="1021"/>
                  </a:lnTo>
                  <a:lnTo>
                    <a:pt x="567" y="794"/>
                  </a:lnTo>
                  <a:lnTo>
                    <a:pt x="681" y="794"/>
                  </a:lnTo>
                  <a:lnTo>
                    <a:pt x="737" y="737"/>
                  </a:lnTo>
                  <a:lnTo>
                    <a:pt x="737" y="567"/>
                  </a:lnTo>
                  <a:lnTo>
                    <a:pt x="907" y="397"/>
                  </a:lnTo>
                  <a:lnTo>
                    <a:pt x="851" y="227"/>
                  </a:lnTo>
                  <a:lnTo>
                    <a:pt x="624" y="113"/>
                  </a:lnTo>
                  <a:lnTo>
                    <a:pt x="681" y="57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94" name="Freeform 62"/>
            <p:cNvSpPr>
              <a:spLocks/>
            </p:cNvSpPr>
            <p:nvPr/>
          </p:nvSpPr>
          <p:spPr bwMode="auto">
            <a:xfrm>
              <a:off x="3919" y="302"/>
              <a:ext cx="1814" cy="1475"/>
            </a:xfrm>
            <a:custGeom>
              <a:avLst/>
              <a:gdLst>
                <a:gd name="T0" fmla="*/ 453 w 1814"/>
                <a:gd name="T1" fmla="*/ 57 h 1475"/>
                <a:gd name="T2" fmla="*/ 397 w 1814"/>
                <a:gd name="T3" fmla="*/ 170 h 1475"/>
                <a:gd name="T4" fmla="*/ 397 w 1814"/>
                <a:gd name="T5" fmla="*/ 284 h 1475"/>
                <a:gd name="T6" fmla="*/ 340 w 1814"/>
                <a:gd name="T7" fmla="*/ 454 h 1475"/>
                <a:gd name="T8" fmla="*/ 170 w 1814"/>
                <a:gd name="T9" fmla="*/ 567 h 1475"/>
                <a:gd name="T10" fmla="*/ 0 w 1814"/>
                <a:gd name="T11" fmla="*/ 794 h 1475"/>
                <a:gd name="T12" fmla="*/ 0 w 1814"/>
                <a:gd name="T13" fmla="*/ 908 h 1475"/>
                <a:gd name="T14" fmla="*/ 56 w 1814"/>
                <a:gd name="T15" fmla="*/ 964 h 1475"/>
                <a:gd name="T16" fmla="*/ 56 w 1814"/>
                <a:gd name="T17" fmla="*/ 1248 h 1475"/>
                <a:gd name="T18" fmla="*/ 113 w 1814"/>
                <a:gd name="T19" fmla="*/ 1248 h 1475"/>
                <a:gd name="T20" fmla="*/ 510 w 1814"/>
                <a:gd name="T21" fmla="*/ 1304 h 1475"/>
                <a:gd name="T22" fmla="*/ 510 w 1814"/>
                <a:gd name="T23" fmla="*/ 1248 h 1475"/>
                <a:gd name="T24" fmla="*/ 623 w 1814"/>
                <a:gd name="T25" fmla="*/ 1191 h 1475"/>
                <a:gd name="T26" fmla="*/ 680 w 1814"/>
                <a:gd name="T27" fmla="*/ 1248 h 1475"/>
                <a:gd name="T28" fmla="*/ 737 w 1814"/>
                <a:gd name="T29" fmla="*/ 1191 h 1475"/>
                <a:gd name="T30" fmla="*/ 793 w 1814"/>
                <a:gd name="T31" fmla="*/ 1191 h 1475"/>
                <a:gd name="T32" fmla="*/ 964 w 1814"/>
                <a:gd name="T33" fmla="*/ 1361 h 1475"/>
                <a:gd name="T34" fmla="*/ 1020 w 1814"/>
                <a:gd name="T35" fmla="*/ 1361 h 1475"/>
                <a:gd name="T36" fmla="*/ 1190 w 1814"/>
                <a:gd name="T37" fmla="*/ 1418 h 1475"/>
                <a:gd name="T38" fmla="*/ 1247 w 1814"/>
                <a:gd name="T39" fmla="*/ 1304 h 1475"/>
                <a:gd name="T40" fmla="*/ 1304 w 1814"/>
                <a:gd name="T41" fmla="*/ 1418 h 1475"/>
                <a:gd name="T42" fmla="*/ 1360 w 1814"/>
                <a:gd name="T43" fmla="*/ 1361 h 1475"/>
                <a:gd name="T44" fmla="*/ 1587 w 1814"/>
                <a:gd name="T45" fmla="*/ 1475 h 1475"/>
                <a:gd name="T46" fmla="*/ 1757 w 1814"/>
                <a:gd name="T47" fmla="*/ 1361 h 1475"/>
                <a:gd name="T48" fmla="*/ 1814 w 1814"/>
                <a:gd name="T49" fmla="*/ 1418 h 1475"/>
                <a:gd name="T50" fmla="*/ 1814 w 1814"/>
                <a:gd name="T51" fmla="*/ 1134 h 1475"/>
                <a:gd name="T52" fmla="*/ 1757 w 1814"/>
                <a:gd name="T53" fmla="*/ 1021 h 1475"/>
                <a:gd name="T54" fmla="*/ 1814 w 1814"/>
                <a:gd name="T55" fmla="*/ 908 h 1475"/>
                <a:gd name="T56" fmla="*/ 1757 w 1814"/>
                <a:gd name="T57" fmla="*/ 908 h 1475"/>
                <a:gd name="T58" fmla="*/ 1814 w 1814"/>
                <a:gd name="T59" fmla="*/ 851 h 1475"/>
                <a:gd name="T60" fmla="*/ 1757 w 1814"/>
                <a:gd name="T61" fmla="*/ 681 h 1475"/>
                <a:gd name="T62" fmla="*/ 1531 w 1814"/>
                <a:gd name="T63" fmla="*/ 737 h 1475"/>
                <a:gd name="T64" fmla="*/ 1417 w 1814"/>
                <a:gd name="T65" fmla="*/ 851 h 1475"/>
                <a:gd name="T66" fmla="*/ 1304 w 1814"/>
                <a:gd name="T67" fmla="*/ 851 h 1475"/>
                <a:gd name="T68" fmla="*/ 1247 w 1814"/>
                <a:gd name="T69" fmla="*/ 737 h 1475"/>
                <a:gd name="T70" fmla="*/ 1247 w 1814"/>
                <a:gd name="T71" fmla="*/ 681 h 1475"/>
                <a:gd name="T72" fmla="*/ 1077 w 1814"/>
                <a:gd name="T73" fmla="*/ 567 h 1475"/>
                <a:gd name="T74" fmla="*/ 964 w 1814"/>
                <a:gd name="T75" fmla="*/ 397 h 1475"/>
                <a:gd name="T76" fmla="*/ 1020 w 1814"/>
                <a:gd name="T77" fmla="*/ 397 h 1475"/>
                <a:gd name="T78" fmla="*/ 1020 w 1814"/>
                <a:gd name="T79" fmla="*/ 341 h 1475"/>
                <a:gd name="T80" fmla="*/ 1077 w 1814"/>
                <a:gd name="T81" fmla="*/ 284 h 1475"/>
                <a:gd name="T82" fmla="*/ 1020 w 1814"/>
                <a:gd name="T83" fmla="*/ 170 h 1475"/>
                <a:gd name="T84" fmla="*/ 1020 w 1814"/>
                <a:gd name="T85" fmla="*/ 57 h 1475"/>
                <a:gd name="T86" fmla="*/ 964 w 1814"/>
                <a:gd name="T87" fmla="*/ 57 h 1475"/>
                <a:gd name="T88" fmla="*/ 907 w 1814"/>
                <a:gd name="T89" fmla="*/ 170 h 1475"/>
                <a:gd name="T90" fmla="*/ 850 w 1814"/>
                <a:gd name="T91" fmla="*/ 57 h 1475"/>
                <a:gd name="T92" fmla="*/ 737 w 1814"/>
                <a:gd name="T93" fmla="*/ 0 h 1475"/>
                <a:gd name="T94" fmla="*/ 623 w 1814"/>
                <a:gd name="T95" fmla="*/ 57 h 1475"/>
                <a:gd name="T96" fmla="*/ 453 w 1814"/>
                <a:gd name="T97" fmla="*/ 57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14" h="1475">
                  <a:moveTo>
                    <a:pt x="453" y="57"/>
                  </a:moveTo>
                  <a:lnTo>
                    <a:pt x="397" y="170"/>
                  </a:lnTo>
                  <a:lnTo>
                    <a:pt x="397" y="284"/>
                  </a:lnTo>
                  <a:lnTo>
                    <a:pt x="340" y="454"/>
                  </a:lnTo>
                  <a:lnTo>
                    <a:pt x="170" y="567"/>
                  </a:lnTo>
                  <a:lnTo>
                    <a:pt x="0" y="794"/>
                  </a:lnTo>
                  <a:lnTo>
                    <a:pt x="0" y="908"/>
                  </a:lnTo>
                  <a:lnTo>
                    <a:pt x="56" y="964"/>
                  </a:lnTo>
                  <a:lnTo>
                    <a:pt x="56" y="1248"/>
                  </a:lnTo>
                  <a:lnTo>
                    <a:pt x="113" y="1248"/>
                  </a:lnTo>
                  <a:lnTo>
                    <a:pt x="510" y="1304"/>
                  </a:lnTo>
                  <a:lnTo>
                    <a:pt x="510" y="1248"/>
                  </a:lnTo>
                  <a:lnTo>
                    <a:pt x="623" y="1191"/>
                  </a:lnTo>
                  <a:lnTo>
                    <a:pt x="680" y="1248"/>
                  </a:lnTo>
                  <a:lnTo>
                    <a:pt x="737" y="1191"/>
                  </a:lnTo>
                  <a:lnTo>
                    <a:pt x="793" y="1191"/>
                  </a:lnTo>
                  <a:lnTo>
                    <a:pt x="964" y="1361"/>
                  </a:lnTo>
                  <a:lnTo>
                    <a:pt x="1020" y="1361"/>
                  </a:lnTo>
                  <a:lnTo>
                    <a:pt x="1190" y="1418"/>
                  </a:lnTo>
                  <a:lnTo>
                    <a:pt x="1247" y="1304"/>
                  </a:lnTo>
                  <a:lnTo>
                    <a:pt x="1304" y="1418"/>
                  </a:lnTo>
                  <a:lnTo>
                    <a:pt x="1360" y="1361"/>
                  </a:lnTo>
                  <a:lnTo>
                    <a:pt x="1587" y="1475"/>
                  </a:lnTo>
                  <a:lnTo>
                    <a:pt x="1757" y="1361"/>
                  </a:lnTo>
                  <a:lnTo>
                    <a:pt x="1814" y="1418"/>
                  </a:lnTo>
                  <a:lnTo>
                    <a:pt x="1814" y="1134"/>
                  </a:lnTo>
                  <a:lnTo>
                    <a:pt x="1757" y="1021"/>
                  </a:lnTo>
                  <a:lnTo>
                    <a:pt x="1814" y="908"/>
                  </a:lnTo>
                  <a:lnTo>
                    <a:pt x="1757" y="908"/>
                  </a:lnTo>
                  <a:lnTo>
                    <a:pt x="1814" y="851"/>
                  </a:lnTo>
                  <a:lnTo>
                    <a:pt x="1757" y="681"/>
                  </a:lnTo>
                  <a:lnTo>
                    <a:pt x="1531" y="737"/>
                  </a:lnTo>
                  <a:lnTo>
                    <a:pt x="1417" y="851"/>
                  </a:lnTo>
                  <a:lnTo>
                    <a:pt x="1304" y="851"/>
                  </a:lnTo>
                  <a:lnTo>
                    <a:pt x="1247" y="737"/>
                  </a:lnTo>
                  <a:lnTo>
                    <a:pt x="1247" y="681"/>
                  </a:lnTo>
                  <a:lnTo>
                    <a:pt x="1077" y="567"/>
                  </a:lnTo>
                  <a:lnTo>
                    <a:pt x="964" y="397"/>
                  </a:lnTo>
                  <a:lnTo>
                    <a:pt x="1020" y="397"/>
                  </a:lnTo>
                  <a:lnTo>
                    <a:pt x="1020" y="341"/>
                  </a:lnTo>
                  <a:lnTo>
                    <a:pt x="1077" y="284"/>
                  </a:lnTo>
                  <a:lnTo>
                    <a:pt x="1020" y="170"/>
                  </a:lnTo>
                  <a:lnTo>
                    <a:pt x="1020" y="57"/>
                  </a:lnTo>
                  <a:lnTo>
                    <a:pt x="964" y="57"/>
                  </a:lnTo>
                  <a:lnTo>
                    <a:pt x="907" y="170"/>
                  </a:lnTo>
                  <a:lnTo>
                    <a:pt x="850" y="57"/>
                  </a:lnTo>
                  <a:lnTo>
                    <a:pt x="737" y="0"/>
                  </a:lnTo>
                  <a:lnTo>
                    <a:pt x="623" y="57"/>
                  </a:lnTo>
                  <a:lnTo>
                    <a:pt x="453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95" name="Freeform 63"/>
            <p:cNvSpPr>
              <a:spLocks/>
            </p:cNvSpPr>
            <p:nvPr/>
          </p:nvSpPr>
          <p:spPr bwMode="auto">
            <a:xfrm>
              <a:off x="4996" y="5235"/>
              <a:ext cx="680" cy="454"/>
            </a:xfrm>
            <a:custGeom>
              <a:avLst/>
              <a:gdLst>
                <a:gd name="T0" fmla="*/ 680 w 680"/>
                <a:gd name="T1" fmla="*/ 397 h 454"/>
                <a:gd name="T2" fmla="*/ 624 w 680"/>
                <a:gd name="T3" fmla="*/ 341 h 454"/>
                <a:gd name="T4" fmla="*/ 454 w 680"/>
                <a:gd name="T5" fmla="*/ 341 h 454"/>
                <a:gd name="T6" fmla="*/ 340 w 680"/>
                <a:gd name="T7" fmla="*/ 57 h 454"/>
                <a:gd name="T8" fmla="*/ 283 w 680"/>
                <a:gd name="T9" fmla="*/ 57 h 454"/>
                <a:gd name="T10" fmla="*/ 227 w 680"/>
                <a:gd name="T11" fmla="*/ 170 h 454"/>
                <a:gd name="T12" fmla="*/ 170 w 680"/>
                <a:gd name="T13" fmla="*/ 114 h 454"/>
                <a:gd name="T14" fmla="*/ 170 w 680"/>
                <a:gd name="T15" fmla="*/ 57 h 454"/>
                <a:gd name="T16" fmla="*/ 113 w 680"/>
                <a:gd name="T17" fmla="*/ 0 h 454"/>
                <a:gd name="T18" fmla="*/ 0 w 680"/>
                <a:gd name="T19" fmla="*/ 170 h 454"/>
                <a:gd name="T20" fmla="*/ 397 w 680"/>
                <a:gd name="T21" fmla="*/ 454 h 454"/>
                <a:gd name="T22" fmla="*/ 567 w 680"/>
                <a:gd name="T23" fmla="*/ 454 h 454"/>
                <a:gd name="T24" fmla="*/ 680 w 680"/>
                <a:gd name="T25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454">
                  <a:moveTo>
                    <a:pt x="680" y="397"/>
                  </a:moveTo>
                  <a:lnTo>
                    <a:pt x="624" y="341"/>
                  </a:lnTo>
                  <a:lnTo>
                    <a:pt x="454" y="341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27" y="170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0"/>
                  </a:lnTo>
                  <a:lnTo>
                    <a:pt x="0" y="170"/>
                  </a:lnTo>
                  <a:lnTo>
                    <a:pt x="397" y="454"/>
                  </a:lnTo>
                  <a:lnTo>
                    <a:pt x="567" y="454"/>
                  </a:lnTo>
                  <a:lnTo>
                    <a:pt x="68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96" name="Freeform 64"/>
            <p:cNvSpPr>
              <a:spLocks/>
            </p:cNvSpPr>
            <p:nvPr/>
          </p:nvSpPr>
          <p:spPr bwMode="auto">
            <a:xfrm>
              <a:off x="4826" y="5235"/>
              <a:ext cx="283" cy="227"/>
            </a:xfrm>
            <a:custGeom>
              <a:avLst/>
              <a:gdLst>
                <a:gd name="T0" fmla="*/ 283 w 283"/>
                <a:gd name="T1" fmla="*/ 0 h 227"/>
                <a:gd name="T2" fmla="*/ 170 w 283"/>
                <a:gd name="T3" fmla="*/ 170 h 227"/>
                <a:gd name="T4" fmla="*/ 170 w 283"/>
                <a:gd name="T5" fmla="*/ 227 h 227"/>
                <a:gd name="T6" fmla="*/ 0 w 283"/>
                <a:gd name="T7" fmla="*/ 170 h 227"/>
                <a:gd name="T8" fmla="*/ 113 w 283"/>
                <a:gd name="T9" fmla="*/ 0 h 227"/>
                <a:gd name="T10" fmla="*/ 283 w 283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227">
                  <a:moveTo>
                    <a:pt x="283" y="0"/>
                  </a:moveTo>
                  <a:lnTo>
                    <a:pt x="170" y="170"/>
                  </a:lnTo>
                  <a:lnTo>
                    <a:pt x="170" y="227"/>
                  </a:lnTo>
                  <a:lnTo>
                    <a:pt x="0" y="170"/>
                  </a:lnTo>
                  <a:lnTo>
                    <a:pt x="113" y="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" name="グループ化 215"/>
          <p:cNvGrpSpPr/>
          <p:nvPr/>
        </p:nvGrpSpPr>
        <p:grpSpPr>
          <a:xfrm>
            <a:off x="1100947" y="1107432"/>
            <a:ext cx="10959864" cy="7775325"/>
            <a:chOff x="1100947" y="1107432"/>
            <a:chExt cx="10959864" cy="7775325"/>
          </a:xfrm>
        </p:grpSpPr>
        <p:sp>
          <p:nvSpPr>
            <p:cNvPr id="217" name="テキスト ボックス 216"/>
            <p:cNvSpPr txBox="1"/>
            <p:nvPr/>
          </p:nvSpPr>
          <p:spPr>
            <a:xfrm>
              <a:off x="4105723" y="76105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4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赤穂市</a:t>
              </a: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9258300" y="809588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神戸市</a:t>
              </a: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6231156" y="67613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姫路市</a:t>
              </a: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4634132" y="72945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相生市</a:t>
              </a: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11261725" y="693588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川西市</a:t>
              </a: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7434263" y="660747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加西市</a:t>
              </a: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1100947" y="3568303"/>
              <a:ext cx="111440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南あわじ市</a:t>
              </a: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4834740" y="110743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新温泉町</a:t>
              </a: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5545138" y="19193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香美町</a:t>
              </a: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4109472" y="588248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佐用町</a:t>
              </a: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3974087" y="690969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上郡町</a:t>
              </a: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5624732" y="723900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太子町</a:t>
              </a: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6917177" y="514181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神河町</a:t>
              </a: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6782239" y="63017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福崎町</a:t>
              </a: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11318300" y="815580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尼崎市</a:t>
              </a: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6828277" y="579695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市川町</a:t>
              </a: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7290019" y="83714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播磨町</a:t>
              </a: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7875013" y="791210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稲美町</a:t>
              </a: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7672606" y="544959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多可町</a:t>
              </a: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10761097" y="640407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猪名川町</a:t>
              </a: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5049838" y="6853337"/>
              <a:ext cx="928460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たつの市</a:t>
              </a: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8492771" y="64921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加東市</a:t>
              </a: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5274114" y="470217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宍粟市</a:t>
              </a: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2215356" y="18574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淡路市</a:t>
              </a: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7022087" y="400334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朝来市</a:t>
              </a: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8838980" y="44665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丹波市</a:t>
              </a: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8717402" y="739497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三木市</a:t>
              </a: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6826169" y="78694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高砂市</a:t>
              </a: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8052594" y="71397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小野市</a:t>
              </a: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10055225" y="52181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篠山市</a:t>
              </a: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6254176" y="302657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養父市</a:t>
              </a: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9854485" y="63485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三田市</a:t>
              </a: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10834333" y="72756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宝塚市</a:t>
              </a: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7869018" y="85749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明石市</a:t>
              </a:r>
            </a:p>
          </p:txBody>
        </p:sp>
        <p:sp>
          <p:nvSpPr>
            <p:cNvPr id="251" name="正方形/長方形 250"/>
            <p:cNvSpPr/>
            <p:nvPr/>
          </p:nvSpPr>
          <p:spPr>
            <a:xfrm>
              <a:off x="10263407" y="736758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西宮市</a:t>
              </a:r>
            </a:p>
          </p:txBody>
        </p:sp>
        <p:sp>
          <p:nvSpPr>
            <p:cNvPr id="252" name="正方形/長方形 251"/>
            <p:cNvSpPr/>
            <p:nvPr/>
          </p:nvSpPr>
          <p:spPr>
            <a:xfrm>
              <a:off x="1778219" y="27330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洲本市</a:t>
              </a:r>
            </a:p>
          </p:txBody>
        </p:sp>
        <p:sp>
          <p:nvSpPr>
            <p:cNvPr id="253" name="正方形/長方形 252"/>
            <p:cNvSpPr/>
            <p:nvPr/>
          </p:nvSpPr>
          <p:spPr>
            <a:xfrm>
              <a:off x="10519214" y="795188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芦屋市</a:t>
              </a:r>
            </a:p>
          </p:txBody>
        </p:sp>
        <p:sp>
          <p:nvSpPr>
            <p:cNvPr id="254" name="正方形/長方形 253"/>
            <p:cNvSpPr/>
            <p:nvPr/>
          </p:nvSpPr>
          <p:spPr>
            <a:xfrm>
              <a:off x="11271469" y="761692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伊丹市</a:t>
              </a:r>
            </a:p>
          </p:txBody>
        </p:sp>
        <p:sp>
          <p:nvSpPr>
            <p:cNvPr id="255" name="正方形/長方形 254"/>
            <p:cNvSpPr/>
            <p:nvPr/>
          </p:nvSpPr>
          <p:spPr>
            <a:xfrm>
              <a:off x="7035446" y="151526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豊岡市</a:t>
              </a:r>
            </a:p>
          </p:txBody>
        </p:sp>
        <p:sp>
          <p:nvSpPr>
            <p:cNvPr id="256" name="正方形/長方形 255"/>
            <p:cNvSpPr/>
            <p:nvPr/>
          </p:nvSpPr>
          <p:spPr>
            <a:xfrm>
              <a:off x="7376433" y="759142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加古川市</a:t>
              </a: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8394236" y="579414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西脇市</a:t>
              </a:r>
            </a:p>
          </p:txBody>
        </p:sp>
      </p:grpSp>
      <p:grpSp>
        <p:nvGrpSpPr>
          <p:cNvPr id="116" name="グループ化 115"/>
          <p:cNvGrpSpPr/>
          <p:nvPr/>
        </p:nvGrpSpPr>
        <p:grpSpPr>
          <a:xfrm>
            <a:off x="8648700" y="7539852"/>
            <a:ext cx="2305953" cy="1629935"/>
            <a:chOff x="8648700" y="7539852"/>
            <a:chExt cx="2305953" cy="1629935"/>
          </a:xfrm>
        </p:grpSpPr>
        <p:sp>
          <p:nvSpPr>
            <p:cNvPr id="117" name="正方形/長方形 116"/>
            <p:cNvSpPr/>
            <p:nvPr/>
          </p:nvSpPr>
          <p:spPr>
            <a:xfrm>
              <a:off x="9696778" y="7539852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10308322" y="8245496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東灘区</a:t>
              </a:r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10032841" y="8111272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灘区</a:t>
              </a: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9547909" y="8583614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兵庫区</a:t>
              </a: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9452659" y="8892788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長田区</a:t>
              </a: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9056688" y="8469314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須磨区</a:t>
              </a: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8813582" y="8847544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垂水区</a:t>
              </a: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9736351" y="8383995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8648700" y="8278813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572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000125" y="479425"/>
            <a:ext cx="11060686" cy="8731250"/>
            <a:chOff x="1000125" y="479425"/>
            <a:chExt cx="11060686" cy="8731250"/>
          </a:xfrm>
        </p:grpSpPr>
        <p:grpSp>
          <p:nvGrpSpPr>
            <p:cNvPr id="18440" name="Group 8"/>
            <p:cNvGrpSpPr>
              <a:grpSpLocks/>
            </p:cNvGrpSpPr>
            <p:nvPr/>
          </p:nvGrpSpPr>
          <p:grpSpPr bwMode="auto">
            <a:xfrm>
              <a:off x="8201025" y="6961188"/>
              <a:ext cx="2609850" cy="2249487"/>
              <a:chOff x="5166" y="4385"/>
              <a:chExt cx="1644" cy="1417"/>
            </a:xfrm>
          </p:grpSpPr>
          <p:sp>
            <p:nvSpPr>
              <p:cNvPr id="18441" name="Freeform 9"/>
              <p:cNvSpPr>
                <a:spLocks/>
              </p:cNvSpPr>
              <p:nvPr/>
            </p:nvSpPr>
            <p:spPr bwMode="auto">
              <a:xfrm>
                <a:off x="6584" y="4952"/>
                <a:ext cx="226" cy="397"/>
              </a:xfrm>
              <a:custGeom>
                <a:avLst/>
                <a:gdLst>
                  <a:gd name="T0" fmla="*/ 56 w 226"/>
                  <a:gd name="T1" fmla="*/ 0 h 397"/>
                  <a:gd name="T2" fmla="*/ 0 w 226"/>
                  <a:gd name="T3" fmla="*/ 113 h 397"/>
                  <a:gd name="T4" fmla="*/ 56 w 226"/>
                  <a:gd name="T5" fmla="*/ 170 h 397"/>
                  <a:gd name="T6" fmla="*/ 0 w 226"/>
                  <a:gd name="T7" fmla="*/ 227 h 397"/>
                  <a:gd name="T8" fmla="*/ 0 w 226"/>
                  <a:gd name="T9" fmla="*/ 397 h 397"/>
                  <a:gd name="T10" fmla="*/ 170 w 226"/>
                  <a:gd name="T11" fmla="*/ 397 h 397"/>
                  <a:gd name="T12" fmla="*/ 170 w 226"/>
                  <a:gd name="T13" fmla="*/ 340 h 397"/>
                  <a:gd name="T14" fmla="*/ 226 w 226"/>
                  <a:gd name="T15" fmla="*/ 397 h 397"/>
                  <a:gd name="T16" fmla="*/ 226 w 226"/>
                  <a:gd name="T17" fmla="*/ 340 h 397"/>
                  <a:gd name="T18" fmla="*/ 170 w 226"/>
                  <a:gd name="T19" fmla="*/ 170 h 397"/>
                  <a:gd name="T20" fmla="*/ 56 w 226"/>
                  <a:gd name="T21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6" h="397">
                    <a:moveTo>
                      <a:pt x="56" y="0"/>
                    </a:moveTo>
                    <a:lnTo>
                      <a:pt x="0" y="113"/>
                    </a:lnTo>
                    <a:lnTo>
                      <a:pt x="56" y="170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226" y="397"/>
                    </a:lnTo>
                    <a:lnTo>
                      <a:pt x="226" y="340"/>
                    </a:lnTo>
                    <a:lnTo>
                      <a:pt x="170" y="170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42" name="Freeform 10"/>
              <p:cNvSpPr>
                <a:spLocks/>
              </p:cNvSpPr>
              <p:nvPr/>
            </p:nvSpPr>
            <p:spPr bwMode="auto">
              <a:xfrm>
                <a:off x="6357" y="5065"/>
                <a:ext cx="283" cy="340"/>
              </a:xfrm>
              <a:custGeom>
                <a:avLst/>
                <a:gdLst>
                  <a:gd name="T0" fmla="*/ 227 w 283"/>
                  <a:gd name="T1" fmla="*/ 0 h 340"/>
                  <a:gd name="T2" fmla="*/ 113 w 283"/>
                  <a:gd name="T3" fmla="*/ 0 h 340"/>
                  <a:gd name="T4" fmla="*/ 0 w 283"/>
                  <a:gd name="T5" fmla="*/ 57 h 340"/>
                  <a:gd name="T6" fmla="*/ 0 w 283"/>
                  <a:gd name="T7" fmla="*/ 227 h 340"/>
                  <a:gd name="T8" fmla="*/ 56 w 283"/>
                  <a:gd name="T9" fmla="*/ 227 h 340"/>
                  <a:gd name="T10" fmla="*/ 113 w 283"/>
                  <a:gd name="T11" fmla="*/ 340 h 340"/>
                  <a:gd name="T12" fmla="*/ 227 w 283"/>
                  <a:gd name="T13" fmla="*/ 284 h 340"/>
                  <a:gd name="T14" fmla="*/ 227 w 283"/>
                  <a:gd name="T15" fmla="*/ 114 h 340"/>
                  <a:gd name="T16" fmla="*/ 283 w 283"/>
                  <a:gd name="T17" fmla="*/ 57 h 340"/>
                  <a:gd name="T18" fmla="*/ 227 w 283"/>
                  <a:gd name="T1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3" h="340">
                    <a:moveTo>
                      <a:pt x="227" y="0"/>
                    </a:moveTo>
                    <a:lnTo>
                      <a:pt x="113" y="0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113" y="340"/>
                    </a:lnTo>
                    <a:lnTo>
                      <a:pt x="227" y="284"/>
                    </a:lnTo>
                    <a:lnTo>
                      <a:pt x="227" y="114"/>
                    </a:lnTo>
                    <a:lnTo>
                      <a:pt x="283" y="57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43" name="Freeform 11"/>
              <p:cNvSpPr>
                <a:spLocks/>
              </p:cNvSpPr>
              <p:nvPr/>
            </p:nvSpPr>
            <p:spPr bwMode="auto">
              <a:xfrm>
                <a:off x="6584" y="5405"/>
                <a:ext cx="170" cy="114"/>
              </a:xfrm>
              <a:custGeom>
                <a:avLst/>
                <a:gdLst>
                  <a:gd name="T0" fmla="*/ 170 w 170"/>
                  <a:gd name="T1" fmla="*/ 0 h 114"/>
                  <a:gd name="T2" fmla="*/ 0 w 170"/>
                  <a:gd name="T3" fmla="*/ 0 h 114"/>
                  <a:gd name="T4" fmla="*/ 0 w 170"/>
                  <a:gd name="T5" fmla="*/ 114 h 114"/>
                  <a:gd name="T6" fmla="*/ 170 w 170"/>
                  <a:gd name="T7" fmla="*/ 57 h 114"/>
                  <a:gd name="T8" fmla="*/ 170 w 170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44" name="Freeform 12"/>
              <p:cNvSpPr>
                <a:spLocks/>
              </p:cNvSpPr>
              <p:nvPr/>
            </p:nvSpPr>
            <p:spPr bwMode="auto">
              <a:xfrm>
                <a:off x="6357" y="5462"/>
                <a:ext cx="170" cy="170"/>
              </a:xfrm>
              <a:custGeom>
                <a:avLst/>
                <a:gdLst>
                  <a:gd name="T0" fmla="*/ 113 w 170"/>
                  <a:gd name="T1" fmla="*/ 0 h 170"/>
                  <a:gd name="T2" fmla="*/ 0 w 170"/>
                  <a:gd name="T3" fmla="*/ 57 h 170"/>
                  <a:gd name="T4" fmla="*/ 56 w 170"/>
                  <a:gd name="T5" fmla="*/ 170 h 170"/>
                  <a:gd name="T6" fmla="*/ 170 w 170"/>
                  <a:gd name="T7" fmla="*/ 170 h 170"/>
                  <a:gd name="T8" fmla="*/ 113 w 170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70">
                    <a:moveTo>
                      <a:pt x="113" y="0"/>
                    </a:moveTo>
                    <a:lnTo>
                      <a:pt x="0" y="57"/>
                    </a:lnTo>
                    <a:lnTo>
                      <a:pt x="56" y="170"/>
                    </a:lnTo>
                    <a:lnTo>
                      <a:pt x="170" y="170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45" name="Freeform 13"/>
              <p:cNvSpPr>
                <a:spLocks/>
              </p:cNvSpPr>
              <p:nvPr/>
            </p:nvSpPr>
            <p:spPr bwMode="auto">
              <a:xfrm>
                <a:off x="6413" y="5689"/>
                <a:ext cx="114" cy="57"/>
              </a:xfrm>
              <a:custGeom>
                <a:avLst/>
                <a:gdLst>
                  <a:gd name="T0" fmla="*/ 114 w 114"/>
                  <a:gd name="T1" fmla="*/ 0 h 57"/>
                  <a:gd name="T2" fmla="*/ 0 w 114"/>
                  <a:gd name="T3" fmla="*/ 0 h 57"/>
                  <a:gd name="T4" fmla="*/ 0 w 114"/>
                  <a:gd name="T5" fmla="*/ 57 h 57"/>
                  <a:gd name="T6" fmla="*/ 114 w 114"/>
                  <a:gd name="T7" fmla="*/ 57 h 57"/>
                  <a:gd name="T8" fmla="*/ 114 w 114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57">
                    <a:moveTo>
                      <a:pt x="114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46" name="Freeform 14"/>
              <p:cNvSpPr>
                <a:spLocks/>
              </p:cNvSpPr>
              <p:nvPr/>
            </p:nvSpPr>
            <p:spPr bwMode="auto">
              <a:xfrm>
                <a:off x="6243" y="5235"/>
                <a:ext cx="227" cy="284"/>
              </a:xfrm>
              <a:custGeom>
                <a:avLst/>
                <a:gdLst>
                  <a:gd name="T0" fmla="*/ 114 w 227"/>
                  <a:gd name="T1" fmla="*/ 0 h 284"/>
                  <a:gd name="T2" fmla="*/ 0 w 227"/>
                  <a:gd name="T3" fmla="*/ 57 h 284"/>
                  <a:gd name="T4" fmla="*/ 0 w 227"/>
                  <a:gd name="T5" fmla="*/ 227 h 284"/>
                  <a:gd name="T6" fmla="*/ 57 w 227"/>
                  <a:gd name="T7" fmla="*/ 284 h 284"/>
                  <a:gd name="T8" fmla="*/ 227 w 227"/>
                  <a:gd name="T9" fmla="*/ 170 h 284"/>
                  <a:gd name="T10" fmla="*/ 170 w 227"/>
                  <a:gd name="T11" fmla="*/ 57 h 284"/>
                  <a:gd name="T12" fmla="*/ 114 w 227"/>
                  <a:gd name="T13" fmla="*/ 57 h 284"/>
                  <a:gd name="T14" fmla="*/ 114 w 227"/>
                  <a:gd name="T1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284">
                    <a:moveTo>
                      <a:pt x="114" y="0"/>
                    </a:moveTo>
                    <a:lnTo>
                      <a:pt x="0" y="57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227" y="17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47" name="Freeform 15"/>
              <p:cNvSpPr>
                <a:spLocks/>
              </p:cNvSpPr>
              <p:nvPr/>
            </p:nvSpPr>
            <p:spPr bwMode="auto">
              <a:xfrm>
                <a:off x="6130" y="5349"/>
                <a:ext cx="170" cy="283"/>
              </a:xfrm>
              <a:custGeom>
                <a:avLst/>
                <a:gdLst>
                  <a:gd name="T0" fmla="*/ 113 w 170"/>
                  <a:gd name="T1" fmla="*/ 0 h 283"/>
                  <a:gd name="T2" fmla="*/ 0 w 170"/>
                  <a:gd name="T3" fmla="*/ 56 h 283"/>
                  <a:gd name="T4" fmla="*/ 57 w 170"/>
                  <a:gd name="T5" fmla="*/ 170 h 283"/>
                  <a:gd name="T6" fmla="*/ 57 w 170"/>
                  <a:gd name="T7" fmla="*/ 283 h 283"/>
                  <a:gd name="T8" fmla="*/ 170 w 170"/>
                  <a:gd name="T9" fmla="*/ 283 h 283"/>
                  <a:gd name="T10" fmla="*/ 170 w 170"/>
                  <a:gd name="T11" fmla="*/ 170 h 283"/>
                  <a:gd name="T12" fmla="*/ 113 w 170"/>
                  <a:gd name="T13" fmla="*/ 113 h 283"/>
                  <a:gd name="T14" fmla="*/ 113 w 170"/>
                  <a:gd name="T1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283">
                    <a:moveTo>
                      <a:pt x="113" y="0"/>
                    </a:moveTo>
                    <a:lnTo>
                      <a:pt x="0" y="56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170" y="283"/>
                    </a:lnTo>
                    <a:lnTo>
                      <a:pt x="170" y="170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48" name="Freeform 16"/>
              <p:cNvSpPr>
                <a:spLocks/>
              </p:cNvSpPr>
              <p:nvPr/>
            </p:nvSpPr>
            <p:spPr bwMode="auto">
              <a:xfrm>
                <a:off x="6017" y="5405"/>
                <a:ext cx="170" cy="284"/>
              </a:xfrm>
              <a:custGeom>
                <a:avLst/>
                <a:gdLst>
                  <a:gd name="T0" fmla="*/ 113 w 170"/>
                  <a:gd name="T1" fmla="*/ 0 h 284"/>
                  <a:gd name="T2" fmla="*/ 0 w 170"/>
                  <a:gd name="T3" fmla="*/ 57 h 284"/>
                  <a:gd name="T4" fmla="*/ 113 w 170"/>
                  <a:gd name="T5" fmla="*/ 284 h 284"/>
                  <a:gd name="T6" fmla="*/ 170 w 170"/>
                  <a:gd name="T7" fmla="*/ 227 h 284"/>
                  <a:gd name="T8" fmla="*/ 170 w 170"/>
                  <a:gd name="T9" fmla="*/ 114 h 284"/>
                  <a:gd name="T10" fmla="*/ 113 w 17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284">
                    <a:moveTo>
                      <a:pt x="113" y="0"/>
                    </a:moveTo>
                    <a:lnTo>
                      <a:pt x="0" y="57"/>
                    </a:lnTo>
                    <a:lnTo>
                      <a:pt x="113" y="284"/>
                    </a:lnTo>
                    <a:lnTo>
                      <a:pt x="170" y="227"/>
                    </a:lnTo>
                    <a:lnTo>
                      <a:pt x="170" y="114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49" name="Freeform 17"/>
              <p:cNvSpPr>
                <a:spLocks/>
              </p:cNvSpPr>
              <p:nvPr/>
            </p:nvSpPr>
            <p:spPr bwMode="auto">
              <a:xfrm>
                <a:off x="5790" y="5292"/>
                <a:ext cx="340" cy="454"/>
              </a:xfrm>
              <a:custGeom>
                <a:avLst/>
                <a:gdLst>
                  <a:gd name="T0" fmla="*/ 340 w 340"/>
                  <a:gd name="T1" fmla="*/ 397 h 454"/>
                  <a:gd name="T2" fmla="*/ 227 w 340"/>
                  <a:gd name="T3" fmla="*/ 170 h 454"/>
                  <a:gd name="T4" fmla="*/ 227 w 340"/>
                  <a:gd name="T5" fmla="*/ 57 h 454"/>
                  <a:gd name="T6" fmla="*/ 113 w 340"/>
                  <a:gd name="T7" fmla="*/ 0 h 454"/>
                  <a:gd name="T8" fmla="*/ 0 w 340"/>
                  <a:gd name="T9" fmla="*/ 170 h 454"/>
                  <a:gd name="T10" fmla="*/ 113 w 340"/>
                  <a:gd name="T11" fmla="*/ 340 h 454"/>
                  <a:gd name="T12" fmla="*/ 113 w 340"/>
                  <a:gd name="T13" fmla="*/ 454 h 454"/>
                  <a:gd name="T14" fmla="*/ 170 w 340"/>
                  <a:gd name="T15" fmla="*/ 397 h 454"/>
                  <a:gd name="T16" fmla="*/ 340 w 340"/>
                  <a:gd name="T17" fmla="*/ 39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454">
                    <a:moveTo>
                      <a:pt x="340" y="397"/>
                    </a:moveTo>
                    <a:lnTo>
                      <a:pt x="227" y="170"/>
                    </a:lnTo>
                    <a:lnTo>
                      <a:pt x="227" y="57"/>
                    </a:lnTo>
                    <a:lnTo>
                      <a:pt x="113" y="0"/>
                    </a:lnTo>
                    <a:lnTo>
                      <a:pt x="0" y="17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170" y="397"/>
                    </a:lnTo>
                    <a:lnTo>
                      <a:pt x="340" y="39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50" name="Freeform 18"/>
              <p:cNvSpPr>
                <a:spLocks/>
              </p:cNvSpPr>
              <p:nvPr/>
            </p:nvSpPr>
            <p:spPr bwMode="auto">
              <a:xfrm>
                <a:off x="5563" y="5462"/>
                <a:ext cx="340" cy="340"/>
              </a:xfrm>
              <a:custGeom>
                <a:avLst/>
                <a:gdLst>
                  <a:gd name="T0" fmla="*/ 227 w 340"/>
                  <a:gd name="T1" fmla="*/ 0 h 340"/>
                  <a:gd name="T2" fmla="*/ 227 w 340"/>
                  <a:gd name="T3" fmla="*/ 57 h 340"/>
                  <a:gd name="T4" fmla="*/ 170 w 340"/>
                  <a:gd name="T5" fmla="*/ 57 h 340"/>
                  <a:gd name="T6" fmla="*/ 57 w 340"/>
                  <a:gd name="T7" fmla="*/ 114 h 340"/>
                  <a:gd name="T8" fmla="*/ 113 w 340"/>
                  <a:gd name="T9" fmla="*/ 170 h 340"/>
                  <a:gd name="T10" fmla="*/ 0 w 340"/>
                  <a:gd name="T11" fmla="*/ 227 h 340"/>
                  <a:gd name="T12" fmla="*/ 170 w 340"/>
                  <a:gd name="T13" fmla="*/ 340 h 340"/>
                  <a:gd name="T14" fmla="*/ 283 w 340"/>
                  <a:gd name="T15" fmla="*/ 284 h 340"/>
                  <a:gd name="T16" fmla="*/ 340 w 340"/>
                  <a:gd name="T17" fmla="*/ 284 h 340"/>
                  <a:gd name="T18" fmla="*/ 340 w 340"/>
                  <a:gd name="T19" fmla="*/ 170 h 340"/>
                  <a:gd name="T20" fmla="*/ 227 w 340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40">
                    <a:moveTo>
                      <a:pt x="227" y="0"/>
                    </a:moveTo>
                    <a:lnTo>
                      <a:pt x="227" y="57"/>
                    </a:lnTo>
                    <a:lnTo>
                      <a:pt x="170" y="57"/>
                    </a:lnTo>
                    <a:lnTo>
                      <a:pt x="57" y="114"/>
                    </a:lnTo>
                    <a:lnTo>
                      <a:pt x="113" y="170"/>
                    </a:lnTo>
                    <a:lnTo>
                      <a:pt x="0" y="227"/>
                    </a:lnTo>
                    <a:lnTo>
                      <a:pt x="170" y="340"/>
                    </a:lnTo>
                    <a:lnTo>
                      <a:pt x="283" y="284"/>
                    </a:lnTo>
                    <a:lnTo>
                      <a:pt x="340" y="284"/>
                    </a:lnTo>
                    <a:lnTo>
                      <a:pt x="340" y="170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51" name="Freeform 19"/>
              <p:cNvSpPr>
                <a:spLocks/>
              </p:cNvSpPr>
              <p:nvPr/>
            </p:nvSpPr>
            <p:spPr bwMode="auto">
              <a:xfrm>
                <a:off x="5790" y="4385"/>
                <a:ext cx="964" cy="1077"/>
              </a:xfrm>
              <a:custGeom>
                <a:avLst/>
                <a:gdLst>
                  <a:gd name="T0" fmla="*/ 453 w 964"/>
                  <a:gd name="T1" fmla="*/ 0 h 1077"/>
                  <a:gd name="T2" fmla="*/ 397 w 964"/>
                  <a:gd name="T3" fmla="*/ 57 h 1077"/>
                  <a:gd name="T4" fmla="*/ 397 w 964"/>
                  <a:gd name="T5" fmla="*/ 227 h 1077"/>
                  <a:gd name="T6" fmla="*/ 340 w 964"/>
                  <a:gd name="T7" fmla="*/ 283 h 1077"/>
                  <a:gd name="T8" fmla="*/ 283 w 964"/>
                  <a:gd name="T9" fmla="*/ 283 h 1077"/>
                  <a:gd name="T10" fmla="*/ 227 w 964"/>
                  <a:gd name="T11" fmla="*/ 227 h 1077"/>
                  <a:gd name="T12" fmla="*/ 170 w 964"/>
                  <a:gd name="T13" fmla="*/ 227 h 1077"/>
                  <a:gd name="T14" fmla="*/ 170 w 964"/>
                  <a:gd name="T15" fmla="*/ 283 h 1077"/>
                  <a:gd name="T16" fmla="*/ 56 w 964"/>
                  <a:gd name="T17" fmla="*/ 397 h 1077"/>
                  <a:gd name="T18" fmla="*/ 113 w 964"/>
                  <a:gd name="T19" fmla="*/ 510 h 1077"/>
                  <a:gd name="T20" fmla="*/ 113 w 964"/>
                  <a:gd name="T21" fmla="*/ 567 h 1077"/>
                  <a:gd name="T22" fmla="*/ 0 w 964"/>
                  <a:gd name="T23" fmla="*/ 680 h 1077"/>
                  <a:gd name="T24" fmla="*/ 113 w 964"/>
                  <a:gd name="T25" fmla="*/ 680 h 1077"/>
                  <a:gd name="T26" fmla="*/ 113 w 964"/>
                  <a:gd name="T27" fmla="*/ 737 h 1077"/>
                  <a:gd name="T28" fmla="*/ 56 w 964"/>
                  <a:gd name="T29" fmla="*/ 850 h 1077"/>
                  <a:gd name="T30" fmla="*/ 113 w 964"/>
                  <a:gd name="T31" fmla="*/ 907 h 1077"/>
                  <a:gd name="T32" fmla="*/ 227 w 964"/>
                  <a:gd name="T33" fmla="*/ 964 h 1077"/>
                  <a:gd name="T34" fmla="*/ 227 w 964"/>
                  <a:gd name="T35" fmla="*/ 1077 h 1077"/>
                  <a:gd name="T36" fmla="*/ 340 w 964"/>
                  <a:gd name="T37" fmla="*/ 1020 h 1077"/>
                  <a:gd name="T38" fmla="*/ 453 w 964"/>
                  <a:gd name="T39" fmla="*/ 964 h 1077"/>
                  <a:gd name="T40" fmla="*/ 453 w 964"/>
                  <a:gd name="T41" fmla="*/ 907 h 1077"/>
                  <a:gd name="T42" fmla="*/ 567 w 964"/>
                  <a:gd name="T43" fmla="*/ 850 h 1077"/>
                  <a:gd name="T44" fmla="*/ 567 w 964"/>
                  <a:gd name="T45" fmla="*/ 737 h 1077"/>
                  <a:gd name="T46" fmla="*/ 680 w 964"/>
                  <a:gd name="T47" fmla="*/ 680 h 1077"/>
                  <a:gd name="T48" fmla="*/ 794 w 964"/>
                  <a:gd name="T49" fmla="*/ 680 h 1077"/>
                  <a:gd name="T50" fmla="*/ 850 w 964"/>
                  <a:gd name="T51" fmla="*/ 567 h 1077"/>
                  <a:gd name="T52" fmla="*/ 907 w 964"/>
                  <a:gd name="T53" fmla="*/ 453 h 1077"/>
                  <a:gd name="T54" fmla="*/ 737 w 964"/>
                  <a:gd name="T55" fmla="*/ 453 h 1077"/>
                  <a:gd name="T56" fmla="*/ 680 w 964"/>
                  <a:gd name="T57" fmla="*/ 397 h 1077"/>
                  <a:gd name="T58" fmla="*/ 737 w 964"/>
                  <a:gd name="T59" fmla="*/ 227 h 1077"/>
                  <a:gd name="T60" fmla="*/ 850 w 964"/>
                  <a:gd name="T61" fmla="*/ 283 h 1077"/>
                  <a:gd name="T62" fmla="*/ 850 w 964"/>
                  <a:gd name="T63" fmla="*/ 227 h 1077"/>
                  <a:gd name="T64" fmla="*/ 907 w 964"/>
                  <a:gd name="T65" fmla="*/ 227 h 1077"/>
                  <a:gd name="T66" fmla="*/ 964 w 964"/>
                  <a:gd name="T67" fmla="*/ 170 h 1077"/>
                  <a:gd name="T68" fmla="*/ 907 w 964"/>
                  <a:gd name="T69" fmla="*/ 0 h 1077"/>
                  <a:gd name="T70" fmla="*/ 850 w 964"/>
                  <a:gd name="T71" fmla="*/ 0 h 1077"/>
                  <a:gd name="T72" fmla="*/ 850 w 964"/>
                  <a:gd name="T73" fmla="*/ 57 h 1077"/>
                  <a:gd name="T74" fmla="*/ 680 w 964"/>
                  <a:gd name="T75" fmla="*/ 57 h 1077"/>
                  <a:gd name="T76" fmla="*/ 623 w 964"/>
                  <a:gd name="T77" fmla="*/ 113 h 1077"/>
                  <a:gd name="T78" fmla="*/ 510 w 964"/>
                  <a:gd name="T79" fmla="*/ 0 h 1077"/>
                  <a:gd name="T80" fmla="*/ 453 w 964"/>
                  <a:gd name="T81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64" h="1077">
                    <a:moveTo>
                      <a:pt x="453" y="0"/>
                    </a:moveTo>
                    <a:lnTo>
                      <a:pt x="397" y="57"/>
                    </a:lnTo>
                    <a:lnTo>
                      <a:pt x="397" y="227"/>
                    </a:lnTo>
                    <a:lnTo>
                      <a:pt x="340" y="283"/>
                    </a:lnTo>
                    <a:lnTo>
                      <a:pt x="283" y="283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56" y="397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737"/>
                    </a:lnTo>
                    <a:lnTo>
                      <a:pt x="56" y="850"/>
                    </a:lnTo>
                    <a:lnTo>
                      <a:pt x="113" y="907"/>
                    </a:lnTo>
                    <a:lnTo>
                      <a:pt x="227" y="964"/>
                    </a:lnTo>
                    <a:lnTo>
                      <a:pt x="227" y="1077"/>
                    </a:lnTo>
                    <a:lnTo>
                      <a:pt x="340" y="1020"/>
                    </a:lnTo>
                    <a:lnTo>
                      <a:pt x="453" y="964"/>
                    </a:lnTo>
                    <a:lnTo>
                      <a:pt x="453" y="907"/>
                    </a:lnTo>
                    <a:lnTo>
                      <a:pt x="567" y="850"/>
                    </a:lnTo>
                    <a:lnTo>
                      <a:pt x="567" y="737"/>
                    </a:lnTo>
                    <a:lnTo>
                      <a:pt x="680" y="680"/>
                    </a:lnTo>
                    <a:lnTo>
                      <a:pt x="794" y="680"/>
                    </a:lnTo>
                    <a:lnTo>
                      <a:pt x="850" y="567"/>
                    </a:lnTo>
                    <a:lnTo>
                      <a:pt x="907" y="453"/>
                    </a:lnTo>
                    <a:lnTo>
                      <a:pt x="737" y="453"/>
                    </a:lnTo>
                    <a:lnTo>
                      <a:pt x="680" y="397"/>
                    </a:lnTo>
                    <a:lnTo>
                      <a:pt x="737" y="227"/>
                    </a:lnTo>
                    <a:lnTo>
                      <a:pt x="850" y="283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64" y="170"/>
                    </a:lnTo>
                    <a:lnTo>
                      <a:pt x="907" y="0"/>
                    </a:lnTo>
                    <a:lnTo>
                      <a:pt x="850" y="0"/>
                    </a:lnTo>
                    <a:lnTo>
                      <a:pt x="850" y="57"/>
                    </a:lnTo>
                    <a:lnTo>
                      <a:pt x="680" y="57"/>
                    </a:lnTo>
                    <a:lnTo>
                      <a:pt x="623" y="113"/>
                    </a:lnTo>
                    <a:lnTo>
                      <a:pt x="510" y="0"/>
                    </a:lnTo>
                    <a:lnTo>
                      <a:pt x="45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52" name="Freeform 20"/>
              <p:cNvSpPr>
                <a:spLocks/>
              </p:cNvSpPr>
              <p:nvPr/>
            </p:nvSpPr>
            <p:spPr bwMode="auto">
              <a:xfrm>
                <a:off x="5166" y="5009"/>
                <a:ext cx="737" cy="567"/>
              </a:xfrm>
              <a:custGeom>
                <a:avLst/>
                <a:gdLst>
                  <a:gd name="T0" fmla="*/ 624 w 737"/>
                  <a:gd name="T1" fmla="*/ 56 h 567"/>
                  <a:gd name="T2" fmla="*/ 567 w 737"/>
                  <a:gd name="T3" fmla="*/ 0 h 567"/>
                  <a:gd name="T4" fmla="*/ 454 w 737"/>
                  <a:gd name="T5" fmla="*/ 56 h 567"/>
                  <a:gd name="T6" fmla="*/ 340 w 737"/>
                  <a:gd name="T7" fmla="*/ 0 h 567"/>
                  <a:gd name="T8" fmla="*/ 227 w 737"/>
                  <a:gd name="T9" fmla="*/ 0 h 567"/>
                  <a:gd name="T10" fmla="*/ 170 w 737"/>
                  <a:gd name="T11" fmla="*/ 56 h 567"/>
                  <a:gd name="T12" fmla="*/ 227 w 737"/>
                  <a:gd name="T13" fmla="*/ 113 h 567"/>
                  <a:gd name="T14" fmla="*/ 170 w 737"/>
                  <a:gd name="T15" fmla="*/ 170 h 567"/>
                  <a:gd name="T16" fmla="*/ 0 w 737"/>
                  <a:gd name="T17" fmla="*/ 226 h 567"/>
                  <a:gd name="T18" fmla="*/ 0 w 737"/>
                  <a:gd name="T19" fmla="*/ 283 h 567"/>
                  <a:gd name="T20" fmla="*/ 0 w 737"/>
                  <a:gd name="T21" fmla="*/ 340 h 567"/>
                  <a:gd name="T22" fmla="*/ 57 w 737"/>
                  <a:gd name="T23" fmla="*/ 396 h 567"/>
                  <a:gd name="T24" fmla="*/ 113 w 737"/>
                  <a:gd name="T25" fmla="*/ 283 h 567"/>
                  <a:gd name="T26" fmla="*/ 170 w 737"/>
                  <a:gd name="T27" fmla="*/ 283 h 567"/>
                  <a:gd name="T28" fmla="*/ 227 w 737"/>
                  <a:gd name="T29" fmla="*/ 453 h 567"/>
                  <a:gd name="T30" fmla="*/ 284 w 737"/>
                  <a:gd name="T31" fmla="*/ 567 h 567"/>
                  <a:gd name="T32" fmla="*/ 454 w 737"/>
                  <a:gd name="T33" fmla="*/ 567 h 567"/>
                  <a:gd name="T34" fmla="*/ 567 w 737"/>
                  <a:gd name="T35" fmla="*/ 510 h 567"/>
                  <a:gd name="T36" fmla="*/ 624 w 737"/>
                  <a:gd name="T37" fmla="*/ 510 h 567"/>
                  <a:gd name="T38" fmla="*/ 624 w 737"/>
                  <a:gd name="T39" fmla="*/ 453 h 567"/>
                  <a:gd name="T40" fmla="*/ 737 w 737"/>
                  <a:gd name="T41" fmla="*/ 283 h 567"/>
                  <a:gd name="T42" fmla="*/ 680 w 737"/>
                  <a:gd name="T43" fmla="*/ 226 h 567"/>
                  <a:gd name="T44" fmla="*/ 737 w 737"/>
                  <a:gd name="T45" fmla="*/ 113 h 567"/>
                  <a:gd name="T46" fmla="*/ 737 w 737"/>
                  <a:gd name="T47" fmla="*/ 56 h 567"/>
                  <a:gd name="T48" fmla="*/ 624 w 737"/>
                  <a:gd name="T49" fmla="*/ 5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37" h="567">
                    <a:moveTo>
                      <a:pt x="624" y="56"/>
                    </a:moveTo>
                    <a:lnTo>
                      <a:pt x="567" y="0"/>
                    </a:lnTo>
                    <a:lnTo>
                      <a:pt x="454" y="56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170" y="56"/>
                    </a:lnTo>
                    <a:lnTo>
                      <a:pt x="227" y="113"/>
                    </a:lnTo>
                    <a:lnTo>
                      <a:pt x="170" y="170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57" y="396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227" y="453"/>
                    </a:lnTo>
                    <a:lnTo>
                      <a:pt x="284" y="567"/>
                    </a:lnTo>
                    <a:lnTo>
                      <a:pt x="454" y="567"/>
                    </a:lnTo>
                    <a:lnTo>
                      <a:pt x="567" y="510"/>
                    </a:lnTo>
                    <a:lnTo>
                      <a:pt x="624" y="510"/>
                    </a:lnTo>
                    <a:lnTo>
                      <a:pt x="624" y="453"/>
                    </a:lnTo>
                    <a:lnTo>
                      <a:pt x="737" y="283"/>
                    </a:lnTo>
                    <a:lnTo>
                      <a:pt x="680" y="226"/>
                    </a:lnTo>
                    <a:lnTo>
                      <a:pt x="737" y="113"/>
                    </a:lnTo>
                    <a:lnTo>
                      <a:pt x="737" y="56"/>
                    </a:lnTo>
                    <a:lnTo>
                      <a:pt x="624" y="5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8453" name="Group 21"/>
            <p:cNvGrpSpPr>
              <a:grpSpLocks/>
            </p:cNvGrpSpPr>
            <p:nvPr/>
          </p:nvGrpSpPr>
          <p:grpSpPr bwMode="auto">
            <a:xfrm>
              <a:off x="1000125" y="479425"/>
              <a:ext cx="10891838" cy="8551863"/>
              <a:chOff x="630" y="302"/>
              <a:chExt cx="6861" cy="5387"/>
            </a:xfrm>
          </p:grpSpPr>
          <p:sp>
            <p:nvSpPr>
              <p:cNvPr id="18454" name="Freeform 22"/>
              <p:cNvSpPr>
                <a:spLocks/>
              </p:cNvSpPr>
              <p:nvPr/>
            </p:nvSpPr>
            <p:spPr bwMode="auto">
              <a:xfrm>
                <a:off x="2331" y="4101"/>
                <a:ext cx="850" cy="681"/>
              </a:xfrm>
              <a:custGeom>
                <a:avLst/>
                <a:gdLst>
                  <a:gd name="T0" fmla="*/ 737 w 850"/>
                  <a:gd name="T1" fmla="*/ 0 h 681"/>
                  <a:gd name="T2" fmla="*/ 567 w 850"/>
                  <a:gd name="T3" fmla="*/ 57 h 681"/>
                  <a:gd name="T4" fmla="*/ 454 w 850"/>
                  <a:gd name="T5" fmla="*/ 0 h 681"/>
                  <a:gd name="T6" fmla="*/ 340 w 850"/>
                  <a:gd name="T7" fmla="*/ 114 h 681"/>
                  <a:gd name="T8" fmla="*/ 340 w 850"/>
                  <a:gd name="T9" fmla="*/ 57 h 681"/>
                  <a:gd name="T10" fmla="*/ 170 w 850"/>
                  <a:gd name="T11" fmla="*/ 114 h 681"/>
                  <a:gd name="T12" fmla="*/ 170 w 850"/>
                  <a:gd name="T13" fmla="*/ 227 h 681"/>
                  <a:gd name="T14" fmla="*/ 57 w 850"/>
                  <a:gd name="T15" fmla="*/ 284 h 681"/>
                  <a:gd name="T16" fmla="*/ 0 w 850"/>
                  <a:gd name="T17" fmla="*/ 454 h 681"/>
                  <a:gd name="T18" fmla="*/ 57 w 850"/>
                  <a:gd name="T19" fmla="*/ 567 h 681"/>
                  <a:gd name="T20" fmla="*/ 57 w 850"/>
                  <a:gd name="T21" fmla="*/ 624 h 681"/>
                  <a:gd name="T22" fmla="*/ 113 w 850"/>
                  <a:gd name="T23" fmla="*/ 624 h 681"/>
                  <a:gd name="T24" fmla="*/ 170 w 850"/>
                  <a:gd name="T25" fmla="*/ 681 h 681"/>
                  <a:gd name="T26" fmla="*/ 283 w 850"/>
                  <a:gd name="T27" fmla="*/ 567 h 681"/>
                  <a:gd name="T28" fmla="*/ 283 w 850"/>
                  <a:gd name="T29" fmla="*/ 511 h 681"/>
                  <a:gd name="T30" fmla="*/ 454 w 850"/>
                  <a:gd name="T31" fmla="*/ 567 h 681"/>
                  <a:gd name="T32" fmla="*/ 454 w 850"/>
                  <a:gd name="T33" fmla="*/ 454 h 681"/>
                  <a:gd name="T34" fmla="*/ 567 w 850"/>
                  <a:gd name="T35" fmla="*/ 567 h 681"/>
                  <a:gd name="T36" fmla="*/ 680 w 850"/>
                  <a:gd name="T37" fmla="*/ 511 h 681"/>
                  <a:gd name="T38" fmla="*/ 680 w 850"/>
                  <a:gd name="T39" fmla="*/ 397 h 681"/>
                  <a:gd name="T40" fmla="*/ 737 w 850"/>
                  <a:gd name="T41" fmla="*/ 341 h 681"/>
                  <a:gd name="T42" fmla="*/ 737 w 850"/>
                  <a:gd name="T43" fmla="*/ 227 h 681"/>
                  <a:gd name="T44" fmla="*/ 850 w 850"/>
                  <a:gd name="T45" fmla="*/ 170 h 681"/>
                  <a:gd name="T46" fmla="*/ 850 w 850"/>
                  <a:gd name="T47" fmla="*/ 57 h 681"/>
                  <a:gd name="T48" fmla="*/ 737 w 850"/>
                  <a:gd name="T4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50" h="681">
                    <a:moveTo>
                      <a:pt x="737" y="0"/>
                    </a:moveTo>
                    <a:lnTo>
                      <a:pt x="567" y="57"/>
                    </a:lnTo>
                    <a:lnTo>
                      <a:pt x="454" y="0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170" y="114"/>
                    </a:lnTo>
                    <a:lnTo>
                      <a:pt x="170" y="227"/>
                    </a:lnTo>
                    <a:lnTo>
                      <a:pt x="57" y="284"/>
                    </a:lnTo>
                    <a:lnTo>
                      <a:pt x="0" y="454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70" y="681"/>
                    </a:lnTo>
                    <a:lnTo>
                      <a:pt x="283" y="567"/>
                    </a:lnTo>
                    <a:lnTo>
                      <a:pt x="283" y="511"/>
                    </a:lnTo>
                    <a:lnTo>
                      <a:pt x="454" y="567"/>
                    </a:lnTo>
                    <a:lnTo>
                      <a:pt x="454" y="454"/>
                    </a:lnTo>
                    <a:lnTo>
                      <a:pt x="567" y="567"/>
                    </a:lnTo>
                    <a:lnTo>
                      <a:pt x="680" y="511"/>
                    </a:lnTo>
                    <a:lnTo>
                      <a:pt x="680" y="397"/>
                    </a:lnTo>
                    <a:lnTo>
                      <a:pt x="737" y="341"/>
                    </a:lnTo>
                    <a:lnTo>
                      <a:pt x="737" y="227"/>
                    </a:lnTo>
                    <a:lnTo>
                      <a:pt x="850" y="170"/>
                    </a:lnTo>
                    <a:lnTo>
                      <a:pt x="850" y="57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55" name="Freeform 23"/>
              <p:cNvSpPr>
                <a:spLocks/>
              </p:cNvSpPr>
              <p:nvPr/>
            </p:nvSpPr>
            <p:spPr bwMode="auto">
              <a:xfrm>
                <a:off x="630" y="1947"/>
                <a:ext cx="850" cy="850"/>
              </a:xfrm>
              <a:custGeom>
                <a:avLst/>
                <a:gdLst>
                  <a:gd name="T0" fmla="*/ 850 w 850"/>
                  <a:gd name="T1" fmla="*/ 567 h 850"/>
                  <a:gd name="T2" fmla="*/ 680 w 850"/>
                  <a:gd name="T3" fmla="*/ 680 h 850"/>
                  <a:gd name="T4" fmla="*/ 567 w 850"/>
                  <a:gd name="T5" fmla="*/ 793 h 850"/>
                  <a:gd name="T6" fmla="*/ 454 w 850"/>
                  <a:gd name="T7" fmla="*/ 793 h 850"/>
                  <a:gd name="T8" fmla="*/ 283 w 850"/>
                  <a:gd name="T9" fmla="*/ 850 h 850"/>
                  <a:gd name="T10" fmla="*/ 283 w 850"/>
                  <a:gd name="T11" fmla="*/ 793 h 850"/>
                  <a:gd name="T12" fmla="*/ 227 w 850"/>
                  <a:gd name="T13" fmla="*/ 737 h 850"/>
                  <a:gd name="T14" fmla="*/ 170 w 850"/>
                  <a:gd name="T15" fmla="*/ 680 h 850"/>
                  <a:gd name="T16" fmla="*/ 227 w 850"/>
                  <a:gd name="T17" fmla="*/ 567 h 850"/>
                  <a:gd name="T18" fmla="*/ 227 w 850"/>
                  <a:gd name="T19" fmla="*/ 510 h 850"/>
                  <a:gd name="T20" fmla="*/ 113 w 850"/>
                  <a:gd name="T21" fmla="*/ 567 h 850"/>
                  <a:gd name="T22" fmla="*/ 0 w 850"/>
                  <a:gd name="T23" fmla="*/ 510 h 850"/>
                  <a:gd name="T24" fmla="*/ 57 w 850"/>
                  <a:gd name="T25" fmla="*/ 453 h 850"/>
                  <a:gd name="T26" fmla="*/ 0 w 850"/>
                  <a:gd name="T27" fmla="*/ 397 h 850"/>
                  <a:gd name="T28" fmla="*/ 0 w 850"/>
                  <a:gd name="T29" fmla="*/ 283 h 850"/>
                  <a:gd name="T30" fmla="*/ 113 w 850"/>
                  <a:gd name="T31" fmla="*/ 113 h 850"/>
                  <a:gd name="T32" fmla="*/ 170 w 850"/>
                  <a:gd name="T33" fmla="*/ 170 h 850"/>
                  <a:gd name="T34" fmla="*/ 283 w 850"/>
                  <a:gd name="T35" fmla="*/ 113 h 850"/>
                  <a:gd name="T36" fmla="*/ 340 w 850"/>
                  <a:gd name="T37" fmla="*/ 0 h 850"/>
                  <a:gd name="T38" fmla="*/ 624 w 850"/>
                  <a:gd name="T39" fmla="*/ 0 h 850"/>
                  <a:gd name="T40" fmla="*/ 794 w 850"/>
                  <a:gd name="T41" fmla="*/ 113 h 850"/>
                  <a:gd name="T42" fmla="*/ 737 w 850"/>
                  <a:gd name="T43" fmla="*/ 170 h 850"/>
                  <a:gd name="T44" fmla="*/ 737 w 850"/>
                  <a:gd name="T45" fmla="*/ 453 h 850"/>
                  <a:gd name="T46" fmla="*/ 850 w 850"/>
                  <a:gd name="T47" fmla="*/ 567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50" h="850">
                    <a:moveTo>
                      <a:pt x="850" y="567"/>
                    </a:moveTo>
                    <a:lnTo>
                      <a:pt x="680" y="680"/>
                    </a:lnTo>
                    <a:lnTo>
                      <a:pt x="567" y="793"/>
                    </a:lnTo>
                    <a:lnTo>
                      <a:pt x="454" y="793"/>
                    </a:lnTo>
                    <a:lnTo>
                      <a:pt x="283" y="850"/>
                    </a:lnTo>
                    <a:lnTo>
                      <a:pt x="283" y="793"/>
                    </a:lnTo>
                    <a:lnTo>
                      <a:pt x="227" y="737"/>
                    </a:lnTo>
                    <a:lnTo>
                      <a:pt x="170" y="680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113" y="567"/>
                    </a:lnTo>
                    <a:lnTo>
                      <a:pt x="0" y="510"/>
                    </a:lnTo>
                    <a:lnTo>
                      <a:pt x="57" y="453"/>
                    </a:lnTo>
                    <a:lnTo>
                      <a:pt x="0" y="397"/>
                    </a:lnTo>
                    <a:lnTo>
                      <a:pt x="0" y="283"/>
                    </a:lnTo>
                    <a:lnTo>
                      <a:pt x="113" y="113"/>
                    </a:lnTo>
                    <a:lnTo>
                      <a:pt x="170" y="170"/>
                    </a:lnTo>
                    <a:lnTo>
                      <a:pt x="283" y="113"/>
                    </a:lnTo>
                    <a:lnTo>
                      <a:pt x="340" y="0"/>
                    </a:lnTo>
                    <a:lnTo>
                      <a:pt x="624" y="0"/>
                    </a:lnTo>
                    <a:lnTo>
                      <a:pt x="794" y="113"/>
                    </a:lnTo>
                    <a:lnTo>
                      <a:pt x="737" y="170"/>
                    </a:lnTo>
                    <a:lnTo>
                      <a:pt x="737" y="453"/>
                    </a:lnTo>
                    <a:lnTo>
                      <a:pt x="850" y="5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56" name="Freeform 24"/>
              <p:cNvSpPr>
                <a:spLocks/>
              </p:cNvSpPr>
              <p:nvPr/>
            </p:nvSpPr>
            <p:spPr bwMode="auto">
              <a:xfrm>
                <a:off x="970" y="1550"/>
                <a:ext cx="907" cy="964"/>
              </a:xfrm>
              <a:custGeom>
                <a:avLst/>
                <a:gdLst>
                  <a:gd name="T0" fmla="*/ 510 w 907"/>
                  <a:gd name="T1" fmla="*/ 964 h 964"/>
                  <a:gd name="T2" fmla="*/ 397 w 907"/>
                  <a:gd name="T3" fmla="*/ 850 h 964"/>
                  <a:gd name="T4" fmla="*/ 397 w 907"/>
                  <a:gd name="T5" fmla="*/ 567 h 964"/>
                  <a:gd name="T6" fmla="*/ 454 w 907"/>
                  <a:gd name="T7" fmla="*/ 510 h 964"/>
                  <a:gd name="T8" fmla="*/ 284 w 907"/>
                  <a:gd name="T9" fmla="*/ 397 h 964"/>
                  <a:gd name="T10" fmla="*/ 0 w 907"/>
                  <a:gd name="T11" fmla="*/ 397 h 964"/>
                  <a:gd name="T12" fmla="*/ 0 w 907"/>
                  <a:gd name="T13" fmla="*/ 227 h 964"/>
                  <a:gd name="T14" fmla="*/ 57 w 907"/>
                  <a:gd name="T15" fmla="*/ 227 h 964"/>
                  <a:gd name="T16" fmla="*/ 114 w 907"/>
                  <a:gd name="T17" fmla="*/ 56 h 964"/>
                  <a:gd name="T18" fmla="*/ 170 w 907"/>
                  <a:gd name="T19" fmla="*/ 0 h 964"/>
                  <a:gd name="T20" fmla="*/ 340 w 907"/>
                  <a:gd name="T21" fmla="*/ 56 h 964"/>
                  <a:gd name="T22" fmla="*/ 397 w 907"/>
                  <a:gd name="T23" fmla="*/ 56 h 964"/>
                  <a:gd name="T24" fmla="*/ 454 w 907"/>
                  <a:gd name="T25" fmla="*/ 170 h 964"/>
                  <a:gd name="T26" fmla="*/ 510 w 907"/>
                  <a:gd name="T27" fmla="*/ 56 h 964"/>
                  <a:gd name="T28" fmla="*/ 567 w 907"/>
                  <a:gd name="T29" fmla="*/ 113 h 964"/>
                  <a:gd name="T30" fmla="*/ 567 w 907"/>
                  <a:gd name="T31" fmla="*/ 170 h 964"/>
                  <a:gd name="T32" fmla="*/ 624 w 907"/>
                  <a:gd name="T33" fmla="*/ 170 h 964"/>
                  <a:gd name="T34" fmla="*/ 681 w 907"/>
                  <a:gd name="T35" fmla="*/ 283 h 964"/>
                  <a:gd name="T36" fmla="*/ 624 w 907"/>
                  <a:gd name="T37" fmla="*/ 397 h 964"/>
                  <a:gd name="T38" fmla="*/ 737 w 907"/>
                  <a:gd name="T39" fmla="*/ 453 h 964"/>
                  <a:gd name="T40" fmla="*/ 737 w 907"/>
                  <a:gd name="T41" fmla="*/ 623 h 964"/>
                  <a:gd name="T42" fmla="*/ 851 w 907"/>
                  <a:gd name="T43" fmla="*/ 680 h 964"/>
                  <a:gd name="T44" fmla="*/ 907 w 907"/>
                  <a:gd name="T45" fmla="*/ 850 h 964"/>
                  <a:gd name="T46" fmla="*/ 624 w 907"/>
                  <a:gd name="T47" fmla="*/ 907 h 964"/>
                  <a:gd name="T48" fmla="*/ 510 w 907"/>
                  <a:gd name="T49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07" h="964">
                    <a:moveTo>
                      <a:pt x="510" y="964"/>
                    </a:moveTo>
                    <a:lnTo>
                      <a:pt x="397" y="850"/>
                    </a:lnTo>
                    <a:lnTo>
                      <a:pt x="397" y="567"/>
                    </a:lnTo>
                    <a:lnTo>
                      <a:pt x="454" y="510"/>
                    </a:lnTo>
                    <a:lnTo>
                      <a:pt x="284" y="397"/>
                    </a:lnTo>
                    <a:lnTo>
                      <a:pt x="0" y="39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114" y="56"/>
                    </a:lnTo>
                    <a:lnTo>
                      <a:pt x="170" y="0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454" y="170"/>
                    </a:lnTo>
                    <a:lnTo>
                      <a:pt x="510" y="56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81" y="283"/>
                    </a:lnTo>
                    <a:lnTo>
                      <a:pt x="624" y="397"/>
                    </a:lnTo>
                    <a:lnTo>
                      <a:pt x="737" y="453"/>
                    </a:lnTo>
                    <a:lnTo>
                      <a:pt x="737" y="623"/>
                    </a:lnTo>
                    <a:lnTo>
                      <a:pt x="851" y="680"/>
                    </a:lnTo>
                    <a:lnTo>
                      <a:pt x="907" y="850"/>
                    </a:lnTo>
                    <a:lnTo>
                      <a:pt x="624" y="907"/>
                    </a:lnTo>
                    <a:lnTo>
                      <a:pt x="510" y="96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57" name="Freeform 25"/>
              <p:cNvSpPr>
                <a:spLocks/>
              </p:cNvSpPr>
              <p:nvPr/>
            </p:nvSpPr>
            <p:spPr bwMode="auto">
              <a:xfrm>
                <a:off x="1140" y="643"/>
                <a:ext cx="1021" cy="1077"/>
              </a:xfrm>
              <a:custGeom>
                <a:avLst/>
                <a:gdLst>
                  <a:gd name="T0" fmla="*/ 454 w 1021"/>
                  <a:gd name="T1" fmla="*/ 1077 h 1077"/>
                  <a:gd name="T2" fmla="*/ 397 w 1021"/>
                  <a:gd name="T3" fmla="*/ 1077 h 1077"/>
                  <a:gd name="T4" fmla="*/ 397 w 1021"/>
                  <a:gd name="T5" fmla="*/ 1020 h 1077"/>
                  <a:gd name="T6" fmla="*/ 340 w 1021"/>
                  <a:gd name="T7" fmla="*/ 963 h 1077"/>
                  <a:gd name="T8" fmla="*/ 284 w 1021"/>
                  <a:gd name="T9" fmla="*/ 1077 h 1077"/>
                  <a:gd name="T10" fmla="*/ 227 w 1021"/>
                  <a:gd name="T11" fmla="*/ 963 h 1077"/>
                  <a:gd name="T12" fmla="*/ 170 w 1021"/>
                  <a:gd name="T13" fmla="*/ 963 h 1077"/>
                  <a:gd name="T14" fmla="*/ 0 w 1021"/>
                  <a:gd name="T15" fmla="*/ 907 h 1077"/>
                  <a:gd name="T16" fmla="*/ 57 w 1021"/>
                  <a:gd name="T17" fmla="*/ 793 h 1077"/>
                  <a:gd name="T18" fmla="*/ 170 w 1021"/>
                  <a:gd name="T19" fmla="*/ 680 h 1077"/>
                  <a:gd name="T20" fmla="*/ 227 w 1021"/>
                  <a:gd name="T21" fmla="*/ 680 h 1077"/>
                  <a:gd name="T22" fmla="*/ 340 w 1021"/>
                  <a:gd name="T23" fmla="*/ 453 h 1077"/>
                  <a:gd name="T24" fmla="*/ 454 w 1021"/>
                  <a:gd name="T25" fmla="*/ 396 h 1077"/>
                  <a:gd name="T26" fmla="*/ 511 w 1021"/>
                  <a:gd name="T27" fmla="*/ 396 h 1077"/>
                  <a:gd name="T28" fmla="*/ 737 w 1021"/>
                  <a:gd name="T29" fmla="*/ 170 h 1077"/>
                  <a:gd name="T30" fmla="*/ 851 w 1021"/>
                  <a:gd name="T31" fmla="*/ 0 h 1077"/>
                  <a:gd name="T32" fmla="*/ 964 w 1021"/>
                  <a:gd name="T33" fmla="*/ 0 h 1077"/>
                  <a:gd name="T34" fmla="*/ 1021 w 1021"/>
                  <a:gd name="T35" fmla="*/ 170 h 1077"/>
                  <a:gd name="T36" fmla="*/ 907 w 1021"/>
                  <a:gd name="T37" fmla="*/ 283 h 1077"/>
                  <a:gd name="T38" fmla="*/ 907 w 1021"/>
                  <a:gd name="T39" fmla="*/ 453 h 1077"/>
                  <a:gd name="T40" fmla="*/ 794 w 1021"/>
                  <a:gd name="T41" fmla="*/ 567 h 1077"/>
                  <a:gd name="T42" fmla="*/ 681 w 1021"/>
                  <a:gd name="T43" fmla="*/ 737 h 1077"/>
                  <a:gd name="T44" fmla="*/ 511 w 1021"/>
                  <a:gd name="T45" fmla="*/ 850 h 1077"/>
                  <a:gd name="T46" fmla="*/ 511 w 1021"/>
                  <a:gd name="T47" fmla="*/ 907 h 1077"/>
                  <a:gd name="T48" fmla="*/ 454 w 1021"/>
                  <a:gd name="T49" fmla="*/ 107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21" h="1077">
                    <a:moveTo>
                      <a:pt x="454" y="1077"/>
                    </a:moveTo>
                    <a:lnTo>
                      <a:pt x="397" y="1077"/>
                    </a:lnTo>
                    <a:lnTo>
                      <a:pt x="397" y="1020"/>
                    </a:lnTo>
                    <a:lnTo>
                      <a:pt x="340" y="963"/>
                    </a:lnTo>
                    <a:lnTo>
                      <a:pt x="284" y="1077"/>
                    </a:lnTo>
                    <a:lnTo>
                      <a:pt x="227" y="963"/>
                    </a:lnTo>
                    <a:lnTo>
                      <a:pt x="170" y="963"/>
                    </a:lnTo>
                    <a:lnTo>
                      <a:pt x="0" y="907"/>
                    </a:lnTo>
                    <a:lnTo>
                      <a:pt x="57" y="793"/>
                    </a:lnTo>
                    <a:lnTo>
                      <a:pt x="170" y="680"/>
                    </a:lnTo>
                    <a:lnTo>
                      <a:pt x="227" y="680"/>
                    </a:lnTo>
                    <a:lnTo>
                      <a:pt x="340" y="453"/>
                    </a:lnTo>
                    <a:lnTo>
                      <a:pt x="454" y="396"/>
                    </a:lnTo>
                    <a:lnTo>
                      <a:pt x="511" y="396"/>
                    </a:lnTo>
                    <a:lnTo>
                      <a:pt x="737" y="170"/>
                    </a:lnTo>
                    <a:lnTo>
                      <a:pt x="851" y="0"/>
                    </a:lnTo>
                    <a:lnTo>
                      <a:pt x="964" y="0"/>
                    </a:lnTo>
                    <a:lnTo>
                      <a:pt x="1021" y="170"/>
                    </a:lnTo>
                    <a:lnTo>
                      <a:pt x="907" y="283"/>
                    </a:lnTo>
                    <a:lnTo>
                      <a:pt x="907" y="453"/>
                    </a:lnTo>
                    <a:lnTo>
                      <a:pt x="794" y="567"/>
                    </a:lnTo>
                    <a:lnTo>
                      <a:pt x="681" y="737"/>
                    </a:lnTo>
                    <a:lnTo>
                      <a:pt x="511" y="850"/>
                    </a:lnTo>
                    <a:lnTo>
                      <a:pt x="511" y="907"/>
                    </a:lnTo>
                    <a:lnTo>
                      <a:pt x="454" y="107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58" name="Freeform 26"/>
              <p:cNvSpPr>
                <a:spLocks/>
              </p:cNvSpPr>
              <p:nvPr/>
            </p:nvSpPr>
            <p:spPr bwMode="auto">
              <a:xfrm>
                <a:off x="2331" y="3024"/>
                <a:ext cx="1021" cy="1304"/>
              </a:xfrm>
              <a:custGeom>
                <a:avLst/>
                <a:gdLst>
                  <a:gd name="T0" fmla="*/ 737 w 1021"/>
                  <a:gd name="T1" fmla="*/ 1077 h 1304"/>
                  <a:gd name="T2" fmla="*/ 567 w 1021"/>
                  <a:gd name="T3" fmla="*/ 1134 h 1304"/>
                  <a:gd name="T4" fmla="*/ 454 w 1021"/>
                  <a:gd name="T5" fmla="*/ 1077 h 1304"/>
                  <a:gd name="T6" fmla="*/ 340 w 1021"/>
                  <a:gd name="T7" fmla="*/ 1191 h 1304"/>
                  <a:gd name="T8" fmla="*/ 340 w 1021"/>
                  <a:gd name="T9" fmla="*/ 1134 h 1304"/>
                  <a:gd name="T10" fmla="*/ 170 w 1021"/>
                  <a:gd name="T11" fmla="*/ 1191 h 1304"/>
                  <a:gd name="T12" fmla="*/ 170 w 1021"/>
                  <a:gd name="T13" fmla="*/ 1304 h 1304"/>
                  <a:gd name="T14" fmla="*/ 57 w 1021"/>
                  <a:gd name="T15" fmla="*/ 1134 h 1304"/>
                  <a:gd name="T16" fmla="*/ 0 w 1021"/>
                  <a:gd name="T17" fmla="*/ 1134 h 1304"/>
                  <a:gd name="T18" fmla="*/ 0 w 1021"/>
                  <a:gd name="T19" fmla="*/ 1077 h 1304"/>
                  <a:gd name="T20" fmla="*/ 113 w 1021"/>
                  <a:gd name="T21" fmla="*/ 964 h 1304"/>
                  <a:gd name="T22" fmla="*/ 57 w 1021"/>
                  <a:gd name="T23" fmla="*/ 907 h 1304"/>
                  <a:gd name="T24" fmla="*/ 113 w 1021"/>
                  <a:gd name="T25" fmla="*/ 851 h 1304"/>
                  <a:gd name="T26" fmla="*/ 57 w 1021"/>
                  <a:gd name="T27" fmla="*/ 794 h 1304"/>
                  <a:gd name="T28" fmla="*/ 57 w 1021"/>
                  <a:gd name="T29" fmla="*/ 680 h 1304"/>
                  <a:gd name="T30" fmla="*/ 170 w 1021"/>
                  <a:gd name="T31" fmla="*/ 567 h 1304"/>
                  <a:gd name="T32" fmla="*/ 283 w 1021"/>
                  <a:gd name="T33" fmla="*/ 567 h 1304"/>
                  <a:gd name="T34" fmla="*/ 227 w 1021"/>
                  <a:gd name="T35" fmla="*/ 510 h 1304"/>
                  <a:gd name="T36" fmla="*/ 283 w 1021"/>
                  <a:gd name="T37" fmla="*/ 454 h 1304"/>
                  <a:gd name="T38" fmla="*/ 283 w 1021"/>
                  <a:gd name="T39" fmla="*/ 397 h 1304"/>
                  <a:gd name="T40" fmla="*/ 397 w 1021"/>
                  <a:gd name="T41" fmla="*/ 284 h 1304"/>
                  <a:gd name="T42" fmla="*/ 454 w 1021"/>
                  <a:gd name="T43" fmla="*/ 57 h 1304"/>
                  <a:gd name="T44" fmla="*/ 567 w 1021"/>
                  <a:gd name="T45" fmla="*/ 0 h 1304"/>
                  <a:gd name="T46" fmla="*/ 680 w 1021"/>
                  <a:gd name="T47" fmla="*/ 0 h 1304"/>
                  <a:gd name="T48" fmla="*/ 680 w 1021"/>
                  <a:gd name="T49" fmla="*/ 57 h 1304"/>
                  <a:gd name="T50" fmla="*/ 737 w 1021"/>
                  <a:gd name="T51" fmla="*/ 170 h 1304"/>
                  <a:gd name="T52" fmla="*/ 850 w 1021"/>
                  <a:gd name="T53" fmla="*/ 227 h 1304"/>
                  <a:gd name="T54" fmla="*/ 794 w 1021"/>
                  <a:gd name="T55" fmla="*/ 340 h 1304"/>
                  <a:gd name="T56" fmla="*/ 794 w 1021"/>
                  <a:gd name="T57" fmla="*/ 510 h 1304"/>
                  <a:gd name="T58" fmla="*/ 850 w 1021"/>
                  <a:gd name="T59" fmla="*/ 624 h 1304"/>
                  <a:gd name="T60" fmla="*/ 907 w 1021"/>
                  <a:gd name="T61" fmla="*/ 624 h 1304"/>
                  <a:gd name="T62" fmla="*/ 1021 w 1021"/>
                  <a:gd name="T63" fmla="*/ 737 h 1304"/>
                  <a:gd name="T64" fmla="*/ 964 w 1021"/>
                  <a:gd name="T65" fmla="*/ 907 h 1304"/>
                  <a:gd name="T66" fmla="*/ 850 w 1021"/>
                  <a:gd name="T67" fmla="*/ 964 h 1304"/>
                  <a:gd name="T68" fmla="*/ 794 w 1021"/>
                  <a:gd name="T69" fmla="*/ 964 h 1304"/>
                  <a:gd name="T70" fmla="*/ 737 w 1021"/>
                  <a:gd name="T71" fmla="*/ 1021 h 1304"/>
                  <a:gd name="T72" fmla="*/ 737 w 1021"/>
                  <a:gd name="T73" fmla="*/ 107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21" h="1304">
                    <a:moveTo>
                      <a:pt x="737" y="1077"/>
                    </a:moveTo>
                    <a:lnTo>
                      <a:pt x="567" y="1134"/>
                    </a:lnTo>
                    <a:lnTo>
                      <a:pt x="454" y="1077"/>
                    </a:lnTo>
                    <a:lnTo>
                      <a:pt x="340" y="1191"/>
                    </a:lnTo>
                    <a:lnTo>
                      <a:pt x="340" y="1134"/>
                    </a:lnTo>
                    <a:lnTo>
                      <a:pt x="170" y="1191"/>
                    </a:lnTo>
                    <a:lnTo>
                      <a:pt x="170" y="1304"/>
                    </a:lnTo>
                    <a:lnTo>
                      <a:pt x="57" y="1134"/>
                    </a:lnTo>
                    <a:lnTo>
                      <a:pt x="0" y="1134"/>
                    </a:lnTo>
                    <a:lnTo>
                      <a:pt x="0" y="1077"/>
                    </a:lnTo>
                    <a:lnTo>
                      <a:pt x="113" y="964"/>
                    </a:lnTo>
                    <a:lnTo>
                      <a:pt x="57" y="907"/>
                    </a:lnTo>
                    <a:lnTo>
                      <a:pt x="113" y="851"/>
                    </a:lnTo>
                    <a:lnTo>
                      <a:pt x="57" y="794"/>
                    </a:lnTo>
                    <a:lnTo>
                      <a:pt x="57" y="680"/>
                    </a:lnTo>
                    <a:lnTo>
                      <a:pt x="170" y="567"/>
                    </a:lnTo>
                    <a:lnTo>
                      <a:pt x="283" y="567"/>
                    </a:lnTo>
                    <a:lnTo>
                      <a:pt x="227" y="510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397" y="284"/>
                    </a:lnTo>
                    <a:lnTo>
                      <a:pt x="454" y="57"/>
                    </a:lnTo>
                    <a:lnTo>
                      <a:pt x="567" y="0"/>
                    </a:lnTo>
                    <a:lnTo>
                      <a:pt x="680" y="0"/>
                    </a:lnTo>
                    <a:lnTo>
                      <a:pt x="680" y="57"/>
                    </a:lnTo>
                    <a:lnTo>
                      <a:pt x="737" y="170"/>
                    </a:lnTo>
                    <a:lnTo>
                      <a:pt x="850" y="227"/>
                    </a:lnTo>
                    <a:lnTo>
                      <a:pt x="794" y="340"/>
                    </a:lnTo>
                    <a:lnTo>
                      <a:pt x="794" y="510"/>
                    </a:lnTo>
                    <a:lnTo>
                      <a:pt x="850" y="624"/>
                    </a:lnTo>
                    <a:lnTo>
                      <a:pt x="907" y="624"/>
                    </a:lnTo>
                    <a:lnTo>
                      <a:pt x="1021" y="737"/>
                    </a:lnTo>
                    <a:lnTo>
                      <a:pt x="964" y="907"/>
                    </a:lnTo>
                    <a:lnTo>
                      <a:pt x="850" y="964"/>
                    </a:lnTo>
                    <a:lnTo>
                      <a:pt x="794" y="964"/>
                    </a:lnTo>
                    <a:lnTo>
                      <a:pt x="737" y="1021"/>
                    </a:lnTo>
                    <a:lnTo>
                      <a:pt x="737" y="107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59" name="Freeform 27"/>
              <p:cNvSpPr>
                <a:spLocks/>
              </p:cNvSpPr>
              <p:nvPr/>
            </p:nvSpPr>
            <p:spPr bwMode="auto">
              <a:xfrm>
                <a:off x="3238" y="5519"/>
                <a:ext cx="114" cy="170"/>
              </a:xfrm>
              <a:custGeom>
                <a:avLst/>
                <a:gdLst>
                  <a:gd name="T0" fmla="*/ 57 w 114"/>
                  <a:gd name="T1" fmla="*/ 0 h 170"/>
                  <a:gd name="T2" fmla="*/ 0 w 114"/>
                  <a:gd name="T3" fmla="*/ 57 h 170"/>
                  <a:gd name="T4" fmla="*/ 0 w 114"/>
                  <a:gd name="T5" fmla="*/ 170 h 170"/>
                  <a:gd name="T6" fmla="*/ 114 w 114"/>
                  <a:gd name="T7" fmla="*/ 170 h 170"/>
                  <a:gd name="T8" fmla="*/ 114 w 114"/>
                  <a:gd name="T9" fmla="*/ 57 h 170"/>
                  <a:gd name="T10" fmla="*/ 57 w 114"/>
                  <a:gd name="T1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" h="170">
                    <a:moveTo>
                      <a:pt x="57" y="0"/>
                    </a:moveTo>
                    <a:lnTo>
                      <a:pt x="0" y="57"/>
                    </a:ln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57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60" name="Freeform 28"/>
              <p:cNvSpPr>
                <a:spLocks/>
              </p:cNvSpPr>
              <p:nvPr/>
            </p:nvSpPr>
            <p:spPr bwMode="auto">
              <a:xfrm>
                <a:off x="3465" y="5462"/>
                <a:ext cx="113" cy="170"/>
              </a:xfrm>
              <a:custGeom>
                <a:avLst/>
                <a:gdLst>
                  <a:gd name="T0" fmla="*/ 0 w 113"/>
                  <a:gd name="T1" fmla="*/ 0 h 170"/>
                  <a:gd name="T2" fmla="*/ 0 w 113"/>
                  <a:gd name="T3" fmla="*/ 57 h 170"/>
                  <a:gd name="T4" fmla="*/ 113 w 113"/>
                  <a:gd name="T5" fmla="*/ 170 h 170"/>
                  <a:gd name="T6" fmla="*/ 113 w 113"/>
                  <a:gd name="T7" fmla="*/ 57 h 170"/>
                  <a:gd name="T8" fmla="*/ 0 w 113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70">
                    <a:moveTo>
                      <a:pt x="0" y="0"/>
                    </a:moveTo>
                    <a:lnTo>
                      <a:pt x="0" y="57"/>
                    </a:lnTo>
                    <a:lnTo>
                      <a:pt x="113" y="170"/>
                    </a:lnTo>
                    <a:lnTo>
                      <a:pt x="113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61" name="Freeform 29"/>
              <p:cNvSpPr>
                <a:spLocks/>
              </p:cNvSpPr>
              <p:nvPr/>
            </p:nvSpPr>
            <p:spPr bwMode="auto">
              <a:xfrm>
                <a:off x="3635" y="5519"/>
                <a:ext cx="170" cy="113"/>
              </a:xfrm>
              <a:custGeom>
                <a:avLst/>
                <a:gdLst>
                  <a:gd name="T0" fmla="*/ 57 w 170"/>
                  <a:gd name="T1" fmla="*/ 0 h 113"/>
                  <a:gd name="T2" fmla="*/ 0 w 170"/>
                  <a:gd name="T3" fmla="*/ 57 h 113"/>
                  <a:gd name="T4" fmla="*/ 57 w 170"/>
                  <a:gd name="T5" fmla="*/ 113 h 113"/>
                  <a:gd name="T6" fmla="*/ 113 w 170"/>
                  <a:gd name="T7" fmla="*/ 113 h 113"/>
                  <a:gd name="T8" fmla="*/ 170 w 170"/>
                  <a:gd name="T9" fmla="*/ 0 h 113"/>
                  <a:gd name="T10" fmla="*/ 57 w 170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113">
                    <a:moveTo>
                      <a:pt x="57" y="0"/>
                    </a:moveTo>
                    <a:lnTo>
                      <a:pt x="0" y="57"/>
                    </a:lnTo>
                    <a:lnTo>
                      <a:pt x="57" y="113"/>
                    </a:lnTo>
                    <a:lnTo>
                      <a:pt x="113" y="113"/>
                    </a:lnTo>
                    <a:lnTo>
                      <a:pt x="170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62" name="Freeform 30"/>
              <p:cNvSpPr>
                <a:spLocks/>
              </p:cNvSpPr>
              <p:nvPr/>
            </p:nvSpPr>
            <p:spPr bwMode="auto">
              <a:xfrm>
                <a:off x="2501" y="4555"/>
                <a:ext cx="680" cy="680"/>
              </a:xfrm>
              <a:custGeom>
                <a:avLst/>
                <a:gdLst>
                  <a:gd name="T0" fmla="*/ 510 w 680"/>
                  <a:gd name="T1" fmla="*/ 57 h 680"/>
                  <a:gd name="T2" fmla="*/ 397 w 680"/>
                  <a:gd name="T3" fmla="*/ 113 h 680"/>
                  <a:gd name="T4" fmla="*/ 284 w 680"/>
                  <a:gd name="T5" fmla="*/ 0 h 680"/>
                  <a:gd name="T6" fmla="*/ 284 w 680"/>
                  <a:gd name="T7" fmla="*/ 113 h 680"/>
                  <a:gd name="T8" fmla="*/ 113 w 680"/>
                  <a:gd name="T9" fmla="*/ 57 h 680"/>
                  <a:gd name="T10" fmla="*/ 113 w 680"/>
                  <a:gd name="T11" fmla="*/ 113 h 680"/>
                  <a:gd name="T12" fmla="*/ 0 w 680"/>
                  <a:gd name="T13" fmla="*/ 227 h 680"/>
                  <a:gd name="T14" fmla="*/ 113 w 680"/>
                  <a:gd name="T15" fmla="*/ 283 h 680"/>
                  <a:gd name="T16" fmla="*/ 113 w 680"/>
                  <a:gd name="T17" fmla="*/ 397 h 680"/>
                  <a:gd name="T18" fmla="*/ 170 w 680"/>
                  <a:gd name="T19" fmla="*/ 454 h 680"/>
                  <a:gd name="T20" fmla="*/ 113 w 680"/>
                  <a:gd name="T21" fmla="*/ 510 h 680"/>
                  <a:gd name="T22" fmla="*/ 57 w 680"/>
                  <a:gd name="T23" fmla="*/ 624 h 680"/>
                  <a:gd name="T24" fmla="*/ 113 w 680"/>
                  <a:gd name="T25" fmla="*/ 680 h 680"/>
                  <a:gd name="T26" fmla="*/ 170 w 680"/>
                  <a:gd name="T27" fmla="*/ 624 h 680"/>
                  <a:gd name="T28" fmla="*/ 284 w 680"/>
                  <a:gd name="T29" fmla="*/ 624 h 680"/>
                  <a:gd name="T30" fmla="*/ 284 w 680"/>
                  <a:gd name="T31" fmla="*/ 567 h 680"/>
                  <a:gd name="T32" fmla="*/ 397 w 680"/>
                  <a:gd name="T33" fmla="*/ 680 h 680"/>
                  <a:gd name="T34" fmla="*/ 397 w 680"/>
                  <a:gd name="T35" fmla="*/ 624 h 680"/>
                  <a:gd name="T36" fmla="*/ 510 w 680"/>
                  <a:gd name="T37" fmla="*/ 680 h 680"/>
                  <a:gd name="T38" fmla="*/ 567 w 680"/>
                  <a:gd name="T39" fmla="*/ 567 h 680"/>
                  <a:gd name="T40" fmla="*/ 567 w 680"/>
                  <a:gd name="T41" fmla="*/ 510 h 680"/>
                  <a:gd name="T42" fmla="*/ 680 w 680"/>
                  <a:gd name="T43" fmla="*/ 454 h 680"/>
                  <a:gd name="T44" fmla="*/ 624 w 680"/>
                  <a:gd name="T45" fmla="*/ 340 h 680"/>
                  <a:gd name="T46" fmla="*/ 567 w 680"/>
                  <a:gd name="T47" fmla="*/ 340 h 680"/>
                  <a:gd name="T48" fmla="*/ 567 w 680"/>
                  <a:gd name="T49" fmla="*/ 283 h 680"/>
                  <a:gd name="T50" fmla="*/ 510 w 680"/>
                  <a:gd name="T51" fmla="*/ 170 h 680"/>
                  <a:gd name="T52" fmla="*/ 510 w 680"/>
                  <a:gd name="T53" fmla="*/ 57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0" h="680">
                    <a:moveTo>
                      <a:pt x="510" y="57"/>
                    </a:moveTo>
                    <a:lnTo>
                      <a:pt x="397" y="113"/>
                    </a:lnTo>
                    <a:lnTo>
                      <a:pt x="284" y="0"/>
                    </a:lnTo>
                    <a:lnTo>
                      <a:pt x="284" y="113"/>
                    </a:lnTo>
                    <a:lnTo>
                      <a:pt x="113" y="57"/>
                    </a:lnTo>
                    <a:lnTo>
                      <a:pt x="113" y="113"/>
                    </a:lnTo>
                    <a:lnTo>
                      <a:pt x="0" y="227"/>
                    </a:lnTo>
                    <a:lnTo>
                      <a:pt x="113" y="283"/>
                    </a:lnTo>
                    <a:lnTo>
                      <a:pt x="113" y="397"/>
                    </a:lnTo>
                    <a:lnTo>
                      <a:pt x="170" y="454"/>
                    </a:lnTo>
                    <a:lnTo>
                      <a:pt x="113" y="510"/>
                    </a:lnTo>
                    <a:lnTo>
                      <a:pt x="57" y="624"/>
                    </a:lnTo>
                    <a:lnTo>
                      <a:pt x="113" y="680"/>
                    </a:lnTo>
                    <a:lnTo>
                      <a:pt x="170" y="624"/>
                    </a:lnTo>
                    <a:lnTo>
                      <a:pt x="284" y="624"/>
                    </a:lnTo>
                    <a:lnTo>
                      <a:pt x="284" y="567"/>
                    </a:lnTo>
                    <a:lnTo>
                      <a:pt x="397" y="680"/>
                    </a:lnTo>
                    <a:lnTo>
                      <a:pt x="397" y="624"/>
                    </a:lnTo>
                    <a:lnTo>
                      <a:pt x="510" y="680"/>
                    </a:lnTo>
                    <a:lnTo>
                      <a:pt x="567" y="567"/>
                    </a:lnTo>
                    <a:lnTo>
                      <a:pt x="567" y="510"/>
                    </a:lnTo>
                    <a:lnTo>
                      <a:pt x="680" y="454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510" y="170"/>
                    </a:lnTo>
                    <a:lnTo>
                      <a:pt x="51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63" name="Freeform 31"/>
              <p:cNvSpPr>
                <a:spLocks/>
              </p:cNvSpPr>
              <p:nvPr/>
            </p:nvSpPr>
            <p:spPr bwMode="auto">
              <a:xfrm>
                <a:off x="3011" y="4215"/>
                <a:ext cx="397" cy="907"/>
              </a:xfrm>
              <a:custGeom>
                <a:avLst/>
                <a:gdLst>
                  <a:gd name="T0" fmla="*/ 170 w 397"/>
                  <a:gd name="T1" fmla="*/ 794 h 907"/>
                  <a:gd name="T2" fmla="*/ 227 w 397"/>
                  <a:gd name="T3" fmla="*/ 850 h 907"/>
                  <a:gd name="T4" fmla="*/ 170 w 397"/>
                  <a:gd name="T5" fmla="*/ 737 h 907"/>
                  <a:gd name="T6" fmla="*/ 227 w 397"/>
                  <a:gd name="T7" fmla="*/ 680 h 907"/>
                  <a:gd name="T8" fmla="*/ 284 w 397"/>
                  <a:gd name="T9" fmla="*/ 737 h 907"/>
                  <a:gd name="T10" fmla="*/ 227 w 397"/>
                  <a:gd name="T11" fmla="*/ 907 h 907"/>
                  <a:gd name="T12" fmla="*/ 341 w 397"/>
                  <a:gd name="T13" fmla="*/ 737 h 907"/>
                  <a:gd name="T14" fmla="*/ 397 w 397"/>
                  <a:gd name="T15" fmla="*/ 623 h 907"/>
                  <a:gd name="T16" fmla="*/ 341 w 397"/>
                  <a:gd name="T17" fmla="*/ 510 h 907"/>
                  <a:gd name="T18" fmla="*/ 227 w 397"/>
                  <a:gd name="T19" fmla="*/ 397 h 907"/>
                  <a:gd name="T20" fmla="*/ 227 w 397"/>
                  <a:gd name="T21" fmla="*/ 340 h 907"/>
                  <a:gd name="T22" fmla="*/ 341 w 397"/>
                  <a:gd name="T23" fmla="*/ 227 h 907"/>
                  <a:gd name="T24" fmla="*/ 341 w 397"/>
                  <a:gd name="T25" fmla="*/ 113 h 907"/>
                  <a:gd name="T26" fmla="*/ 284 w 397"/>
                  <a:gd name="T27" fmla="*/ 0 h 907"/>
                  <a:gd name="T28" fmla="*/ 284 w 397"/>
                  <a:gd name="T29" fmla="*/ 113 h 907"/>
                  <a:gd name="T30" fmla="*/ 227 w 397"/>
                  <a:gd name="T31" fmla="*/ 56 h 907"/>
                  <a:gd name="T32" fmla="*/ 170 w 397"/>
                  <a:gd name="T33" fmla="*/ 56 h 907"/>
                  <a:gd name="T34" fmla="*/ 57 w 397"/>
                  <a:gd name="T35" fmla="*/ 113 h 907"/>
                  <a:gd name="T36" fmla="*/ 57 w 397"/>
                  <a:gd name="T37" fmla="*/ 227 h 907"/>
                  <a:gd name="T38" fmla="*/ 0 w 397"/>
                  <a:gd name="T39" fmla="*/ 283 h 907"/>
                  <a:gd name="T40" fmla="*/ 0 w 397"/>
                  <a:gd name="T41" fmla="*/ 397 h 907"/>
                  <a:gd name="T42" fmla="*/ 0 w 397"/>
                  <a:gd name="T43" fmla="*/ 510 h 907"/>
                  <a:gd name="T44" fmla="*/ 57 w 397"/>
                  <a:gd name="T45" fmla="*/ 623 h 907"/>
                  <a:gd name="T46" fmla="*/ 57 w 397"/>
                  <a:gd name="T47" fmla="*/ 680 h 907"/>
                  <a:gd name="T48" fmla="*/ 114 w 397"/>
                  <a:gd name="T49" fmla="*/ 680 h 907"/>
                  <a:gd name="T50" fmla="*/ 170 w 397"/>
                  <a:gd name="T51" fmla="*/ 794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97" h="907">
                    <a:moveTo>
                      <a:pt x="170" y="794"/>
                    </a:moveTo>
                    <a:lnTo>
                      <a:pt x="227" y="850"/>
                    </a:lnTo>
                    <a:lnTo>
                      <a:pt x="170" y="737"/>
                    </a:lnTo>
                    <a:lnTo>
                      <a:pt x="227" y="680"/>
                    </a:lnTo>
                    <a:lnTo>
                      <a:pt x="284" y="737"/>
                    </a:lnTo>
                    <a:lnTo>
                      <a:pt x="227" y="907"/>
                    </a:lnTo>
                    <a:lnTo>
                      <a:pt x="341" y="737"/>
                    </a:lnTo>
                    <a:lnTo>
                      <a:pt x="397" y="623"/>
                    </a:lnTo>
                    <a:lnTo>
                      <a:pt x="341" y="510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341" y="227"/>
                    </a:lnTo>
                    <a:lnTo>
                      <a:pt x="341" y="113"/>
                    </a:lnTo>
                    <a:lnTo>
                      <a:pt x="284" y="0"/>
                    </a:lnTo>
                    <a:lnTo>
                      <a:pt x="284" y="113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0" y="510"/>
                    </a:lnTo>
                    <a:lnTo>
                      <a:pt x="57" y="623"/>
                    </a:lnTo>
                    <a:lnTo>
                      <a:pt x="57" y="680"/>
                    </a:lnTo>
                    <a:lnTo>
                      <a:pt x="114" y="680"/>
                    </a:lnTo>
                    <a:lnTo>
                      <a:pt x="170" y="79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64" name="Freeform 32"/>
              <p:cNvSpPr>
                <a:spLocks/>
              </p:cNvSpPr>
              <p:nvPr/>
            </p:nvSpPr>
            <p:spPr bwMode="auto">
              <a:xfrm>
                <a:off x="3635" y="4555"/>
                <a:ext cx="284" cy="283"/>
              </a:xfrm>
              <a:custGeom>
                <a:avLst/>
                <a:gdLst>
                  <a:gd name="T0" fmla="*/ 113 w 284"/>
                  <a:gd name="T1" fmla="*/ 0 h 283"/>
                  <a:gd name="T2" fmla="*/ 57 w 284"/>
                  <a:gd name="T3" fmla="*/ 113 h 283"/>
                  <a:gd name="T4" fmla="*/ 0 w 284"/>
                  <a:gd name="T5" fmla="*/ 113 h 283"/>
                  <a:gd name="T6" fmla="*/ 0 w 284"/>
                  <a:gd name="T7" fmla="*/ 283 h 283"/>
                  <a:gd name="T8" fmla="*/ 113 w 284"/>
                  <a:gd name="T9" fmla="*/ 227 h 283"/>
                  <a:gd name="T10" fmla="*/ 113 w 284"/>
                  <a:gd name="T11" fmla="*/ 170 h 283"/>
                  <a:gd name="T12" fmla="*/ 170 w 284"/>
                  <a:gd name="T13" fmla="*/ 170 h 283"/>
                  <a:gd name="T14" fmla="*/ 227 w 284"/>
                  <a:gd name="T15" fmla="*/ 227 h 283"/>
                  <a:gd name="T16" fmla="*/ 284 w 284"/>
                  <a:gd name="T17" fmla="*/ 227 h 283"/>
                  <a:gd name="T18" fmla="*/ 284 w 284"/>
                  <a:gd name="T19" fmla="*/ 113 h 283"/>
                  <a:gd name="T20" fmla="*/ 227 w 284"/>
                  <a:gd name="T21" fmla="*/ 57 h 283"/>
                  <a:gd name="T22" fmla="*/ 113 w 284"/>
                  <a:gd name="T2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4" h="283">
                    <a:moveTo>
                      <a:pt x="113" y="0"/>
                    </a:moveTo>
                    <a:lnTo>
                      <a:pt x="57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113"/>
                    </a:lnTo>
                    <a:lnTo>
                      <a:pt x="227" y="57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65" name="Freeform 33"/>
              <p:cNvSpPr>
                <a:spLocks/>
              </p:cNvSpPr>
              <p:nvPr/>
            </p:nvSpPr>
            <p:spPr bwMode="auto">
              <a:xfrm>
                <a:off x="3068" y="3761"/>
                <a:ext cx="737" cy="1361"/>
              </a:xfrm>
              <a:custGeom>
                <a:avLst/>
                <a:gdLst>
                  <a:gd name="T0" fmla="*/ 170 w 737"/>
                  <a:gd name="T1" fmla="*/ 1361 h 1361"/>
                  <a:gd name="T2" fmla="*/ 284 w 737"/>
                  <a:gd name="T3" fmla="*/ 1191 h 1361"/>
                  <a:gd name="T4" fmla="*/ 340 w 737"/>
                  <a:gd name="T5" fmla="*/ 1077 h 1361"/>
                  <a:gd name="T6" fmla="*/ 284 w 737"/>
                  <a:gd name="T7" fmla="*/ 964 h 1361"/>
                  <a:gd name="T8" fmla="*/ 170 w 737"/>
                  <a:gd name="T9" fmla="*/ 851 h 1361"/>
                  <a:gd name="T10" fmla="*/ 170 w 737"/>
                  <a:gd name="T11" fmla="*/ 794 h 1361"/>
                  <a:gd name="T12" fmla="*/ 284 w 737"/>
                  <a:gd name="T13" fmla="*/ 681 h 1361"/>
                  <a:gd name="T14" fmla="*/ 284 w 737"/>
                  <a:gd name="T15" fmla="*/ 567 h 1361"/>
                  <a:gd name="T16" fmla="*/ 227 w 737"/>
                  <a:gd name="T17" fmla="*/ 454 h 1361"/>
                  <a:gd name="T18" fmla="*/ 227 w 737"/>
                  <a:gd name="T19" fmla="*/ 567 h 1361"/>
                  <a:gd name="T20" fmla="*/ 170 w 737"/>
                  <a:gd name="T21" fmla="*/ 510 h 1361"/>
                  <a:gd name="T22" fmla="*/ 113 w 737"/>
                  <a:gd name="T23" fmla="*/ 510 h 1361"/>
                  <a:gd name="T24" fmla="*/ 113 w 737"/>
                  <a:gd name="T25" fmla="*/ 397 h 1361"/>
                  <a:gd name="T26" fmla="*/ 0 w 737"/>
                  <a:gd name="T27" fmla="*/ 340 h 1361"/>
                  <a:gd name="T28" fmla="*/ 0 w 737"/>
                  <a:gd name="T29" fmla="*/ 284 h 1361"/>
                  <a:gd name="T30" fmla="*/ 57 w 737"/>
                  <a:gd name="T31" fmla="*/ 227 h 1361"/>
                  <a:gd name="T32" fmla="*/ 113 w 737"/>
                  <a:gd name="T33" fmla="*/ 227 h 1361"/>
                  <a:gd name="T34" fmla="*/ 227 w 737"/>
                  <a:gd name="T35" fmla="*/ 170 h 1361"/>
                  <a:gd name="T36" fmla="*/ 284 w 737"/>
                  <a:gd name="T37" fmla="*/ 0 h 1361"/>
                  <a:gd name="T38" fmla="*/ 397 w 737"/>
                  <a:gd name="T39" fmla="*/ 57 h 1361"/>
                  <a:gd name="T40" fmla="*/ 397 w 737"/>
                  <a:gd name="T41" fmla="*/ 170 h 1361"/>
                  <a:gd name="T42" fmla="*/ 454 w 737"/>
                  <a:gd name="T43" fmla="*/ 227 h 1361"/>
                  <a:gd name="T44" fmla="*/ 567 w 737"/>
                  <a:gd name="T45" fmla="*/ 170 h 1361"/>
                  <a:gd name="T46" fmla="*/ 510 w 737"/>
                  <a:gd name="T47" fmla="*/ 284 h 1361"/>
                  <a:gd name="T48" fmla="*/ 624 w 737"/>
                  <a:gd name="T49" fmla="*/ 284 h 1361"/>
                  <a:gd name="T50" fmla="*/ 624 w 737"/>
                  <a:gd name="T51" fmla="*/ 510 h 1361"/>
                  <a:gd name="T52" fmla="*/ 567 w 737"/>
                  <a:gd name="T53" fmla="*/ 567 h 1361"/>
                  <a:gd name="T54" fmla="*/ 680 w 737"/>
                  <a:gd name="T55" fmla="*/ 624 h 1361"/>
                  <a:gd name="T56" fmla="*/ 737 w 737"/>
                  <a:gd name="T57" fmla="*/ 567 h 1361"/>
                  <a:gd name="T58" fmla="*/ 737 w 737"/>
                  <a:gd name="T59" fmla="*/ 681 h 1361"/>
                  <a:gd name="T60" fmla="*/ 680 w 737"/>
                  <a:gd name="T61" fmla="*/ 794 h 1361"/>
                  <a:gd name="T62" fmla="*/ 624 w 737"/>
                  <a:gd name="T63" fmla="*/ 907 h 1361"/>
                  <a:gd name="T64" fmla="*/ 567 w 737"/>
                  <a:gd name="T65" fmla="*/ 907 h 1361"/>
                  <a:gd name="T66" fmla="*/ 567 w 737"/>
                  <a:gd name="T67" fmla="*/ 1077 h 1361"/>
                  <a:gd name="T68" fmla="*/ 624 w 737"/>
                  <a:gd name="T69" fmla="*/ 1134 h 1361"/>
                  <a:gd name="T70" fmla="*/ 624 w 737"/>
                  <a:gd name="T71" fmla="*/ 1304 h 1361"/>
                  <a:gd name="T72" fmla="*/ 567 w 737"/>
                  <a:gd name="T73" fmla="*/ 1248 h 1361"/>
                  <a:gd name="T74" fmla="*/ 397 w 737"/>
                  <a:gd name="T75" fmla="*/ 1248 h 1361"/>
                  <a:gd name="T76" fmla="*/ 340 w 737"/>
                  <a:gd name="T77" fmla="*/ 1304 h 1361"/>
                  <a:gd name="T78" fmla="*/ 340 w 737"/>
                  <a:gd name="T79" fmla="*/ 1248 h 1361"/>
                  <a:gd name="T80" fmla="*/ 170 w 737"/>
                  <a:gd name="T81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37" h="1361">
                    <a:moveTo>
                      <a:pt x="170" y="1361"/>
                    </a:moveTo>
                    <a:lnTo>
                      <a:pt x="284" y="1191"/>
                    </a:lnTo>
                    <a:lnTo>
                      <a:pt x="340" y="1077"/>
                    </a:lnTo>
                    <a:lnTo>
                      <a:pt x="284" y="964"/>
                    </a:lnTo>
                    <a:lnTo>
                      <a:pt x="170" y="851"/>
                    </a:lnTo>
                    <a:lnTo>
                      <a:pt x="170" y="794"/>
                    </a:lnTo>
                    <a:lnTo>
                      <a:pt x="284" y="681"/>
                    </a:lnTo>
                    <a:lnTo>
                      <a:pt x="284" y="567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170" y="510"/>
                    </a:lnTo>
                    <a:lnTo>
                      <a:pt x="113" y="510"/>
                    </a:lnTo>
                    <a:lnTo>
                      <a:pt x="113" y="397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227" y="170"/>
                    </a:lnTo>
                    <a:lnTo>
                      <a:pt x="284" y="0"/>
                    </a:lnTo>
                    <a:lnTo>
                      <a:pt x="397" y="57"/>
                    </a:lnTo>
                    <a:lnTo>
                      <a:pt x="397" y="170"/>
                    </a:lnTo>
                    <a:lnTo>
                      <a:pt x="454" y="227"/>
                    </a:lnTo>
                    <a:lnTo>
                      <a:pt x="567" y="170"/>
                    </a:lnTo>
                    <a:lnTo>
                      <a:pt x="510" y="284"/>
                    </a:lnTo>
                    <a:lnTo>
                      <a:pt x="624" y="284"/>
                    </a:lnTo>
                    <a:lnTo>
                      <a:pt x="624" y="510"/>
                    </a:lnTo>
                    <a:lnTo>
                      <a:pt x="567" y="567"/>
                    </a:lnTo>
                    <a:lnTo>
                      <a:pt x="680" y="624"/>
                    </a:lnTo>
                    <a:lnTo>
                      <a:pt x="737" y="567"/>
                    </a:lnTo>
                    <a:lnTo>
                      <a:pt x="737" y="681"/>
                    </a:lnTo>
                    <a:lnTo>
                      <a:pt x="680" y="794"/>
                    </a:lnTo>
                    <a:lnTo>
                      <a:pt x="624" y="907"/>
                    </a:lnTo>
                    <a:lnTo>
                      <a:pt x="567" y="907"/>
                    </a:lnTo>
                    <a:lnTo>
                      <a:pt x="567" y="1077"/>
                    </a:lnTo>
                    <a:lnTo>
                      <a:pt x="624" y="1134"/>
                    </a:lnTo>
                    <a:lnTo>
                      <a:pt x="624" y="1304"/>
                    </a:lnTo>
                    <a:lnTo>
                      <a:pt x="567" y="1248"/>
                    </a:lnTo>
                    <a:lnTo>
                      <a:pt x="397" y="1248"/>
                    </a:lnTo>
                    <a:lnTo>
                      <a:pt x="340" y="1304"/>
                    </a:lnTo>
                    <a:lnTo>
                      <a:pt x="340" y="1248"/>
                    </a:lnTo>
                    <a:lnTo>
                      <a:pt x="170" y="136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66" name="Freeform 34"/>
              <p:cNvSpPr>
                <a:spLocks/>
              </p:cNvSpPr>
              <p:nvPr/>
            </p:nvSpPr>
            <p:spPr bwMode="auto">
              <a:xfrm>
                <a:off x="7094" y="4952"/>
                <a:ext cx="397" cy="567"/>
              </a:xfrm>
              <a:custGeom>
                <a:avLst/>
                <a:gdLst>
                  <a:gd name="T0" fmla="*/ 0 w 397"/>
                  <a:gd name="T1" fmla="*/ 510 h 567"/>
                  <a:gd name="T2" fmla="*/ 57 w 397"/>
                  <a:gd name="T3" fmla="*/ 340 h 567"/>
                  <a:gd name="T4" fmla="*/ 0 w 397"/>
                  <a:gd name="T5" fmla="*/ 0 h 567"/>
                  <a:gd name="T6" fmla="*/ 57 w 397"/>
                  <a:gd name="T7" fmla="*/ 57 h 567"/>
                  <a:gd name="T8" fmla="*/ 113 w 397"/>
                  <a:gd name="T9" fmla="*/ 113 h 567"/>
                  <a:gd name="T10" fmla="*/ 170 w 397"/>
                  <a:gd name="T11" fmla="*/ 113 h 567"/>
                  <a:gd name="T12" fmla="*/ 283 w 397"/>
                  <a:gd name="T13" fmla="*/ 57 h 567"/>
                  <a:gd name="T14" fmla="*/ 340 w 397"/>
                  <a:gd name="T15" fmla="*/ 113 h 567"/>
                  <a:gd name="T16" fmla="*/ 397 w 397"/>
                  <a:gd name="T17" fmla="*/ 283 h 567"/>
                  <a:gd name="T18" fmla="*/ 340 w 397"/>
                  <a:gd name="T19" fmla="*/ 227 h 567"/>
                  <a:gd name="T20" fmla="*/ 340 w 397"/>
                  <a:gd name="T21" fmla="*/ 340 h 567"/>
                  <a:gd name="T22" fmla="*/ 170 w 397"/>
                  <a:gd name="T23" fmla="*/ 397 h 567"/>
                  <a:gd name="T24" fmla="*/ 113 w 397"/>
                  <a:gd name="T25" fmla="*/ 567 h 567"/>
                  <a:gd name="T26" fmla="*/ 57 w 397"/>
                  <a:gd name="T27" fmla="*/ 567 h 567"/>
                  <a:gd name="T28" fmla="*/ 113 w 397"/>
                  <a:gd name="T29" fmla="*/ 453 h 567"/>
                  <a:gd name="T30" fmla="*/ 57 w 397"/>
                  <a:gd name="T31" fmla="*/ 453 h 567"/>
                  <a:gd name="T32" fmla="*/ 0 w 397"/>
                  <a:gd name="T33" fmla="*/ 51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567">
                    <a:moveTo>
                      <a:pt x="0" y="510"/>
                    </a:moveTo>
                    <a:lnTo>
                      <a:pt x="57" y="340"/>
                    </a:lnTo>
                    <a:lnTo>
                      <a:pt x="0" y="0"/>
                    </a:lnTo>
                    <a:lnTo>
                      <a:pt x="57" y="57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283" y="57"/>
                    </a:lnTo>
                    <a:lnTo>
                      <a:pt x="340" y="113"/>
                    </a:lnTo>
                    <a:lnTo>
                      <a:pt x="397" y="283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170" y="397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113" y="453"/>
                    </a:lnTo>
                    <a:lnTo>
                      <a:pt x="57" y="453"/>
                    </a:lnTo>
                    <a:lnTo>
                      <a:pt x="0" y="5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67" name="Freeform 35"/>
              <p:cNvSpPr>
                <a:spLocks/>
              </p:cNvSpPr>
              <p:nvPr/>
            </p:nvSpPr>
            <p:spPr bwMode="auto">
              <a:xfrm>
                <a:off x="7094" y="4782"/>
                <a:ext cx="340" cy="283"/>
              </a:xfrm>
              <a:custGeom>
                <a:avLst/>
                <a:gdLst>
                  <a:gd name="T0" fmla="*/ 0 w 340"/>
                  <a:gd name="T1" fmla="*/ 170 h 283"/>
                  <a:gd name="T2" fmla="*/ 0 w 340"/>
                  <a:gd name="T3" fmla="*/ 113 h 283"/>
                  <a:gd name="T4" fmla="*/ 57 w 340"/>
                  <a:gd name="T5" fmla="*/ 113 h 283"/>
                  <a:gd name="T6" fmla="*/ 0 w 340"/>
                  <a:gd name="T7" fmla="*/ 0 h 283"/>
                  <a:gd name="T8" fmla="*/ 57 w 340"/>
                  <a:gd name="T9" fmla="*/ 0 h 283"/>
                  <a:gd name="T10" fmla="*/ 113 w 340"/>
                  <a:gd name="T11" fmla="*/ 56 h 283"/>
                  <a:gd name="T12" fmla="*/ 227 w 340"/>
                  <a:gd name="T13" fmla="*/ 56 h 283"/>
                  <a:gd name="T14" fmla="*/ 340 w 340"/>
                  <a:gd name="T15" fmla="*/ 170 h 283"/>
                  <a:gd name="T16" fmla="*/ 283 w 340"/>
                  <a:gd name="T17" fmla="*/ 227 h 283"/>
                  <a:gd name="T18" fmla="*/ 170 w 340"/>
                  <a:gd name="T19" fmla="*/ 283 h 283"/>
                  <a:gd name="T20" fmla="*/ 113 w 340"/>
                  <a:gd name="T21" fmla="*/ 283 h 283"/>
                  <a:gd name="T22" fmla="*/ 0 w 340"/>
                  <a:gd name="T23" fmla="*/ 17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0" h="283">
                    <a:moveTo>
                      <a:pt x="0" y="170"/>
                    </a:moveTo>
                    <a:lnTo>
                      <a:pt x="0" y="113"/>
                    </a:lnTo>
                    <a:lnTo>
                      <a:pt x="57" y="113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113" y="56"/>
                    </a:lnTo>
                    <a:lnTo>
                      <a:pt x="227" y="56"/>
                    </a:lnTo>
                    <a:lnTo>
                      <a:pt x="340" y="170"/>
                    </a:lnTo>
                    <a:lnTo>
                      <a:pt x="283" y="227"/>
                    </a:lnTo>
                    <a:lnTo>
                      <a:pt x="170" y="283"/>
                    </a:lnTo>
                    <a:lnTo>
                      <a:pt x="113" y="283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68" name="Freeform 36"/>
              <p:cNvSpPr>
                <a:spLocks/>
              </p:cNvSpPr>
              <p:nvPr/>
            </p:nvSpPr>
            <p:spPr bwMode="auto">
              <a:xfrm>
                <a:off x="7037" y="4158"/>
                <a:ext cx="454" cy="680"/>
              </a:xfrm>
              <a:custGeom>
                <a:avLst/>
                <a:gdLst>
                  <a:gd name="T0" fmla="*/ 284 w 454"/>
                  <a:gd name="T1" fmla="*/ 680 h 680"/>
                  <a:gd name="T2" fmla="*/ 170 w 454"/>
                  <a:gd name="T3" fmla="*/ 680 h 680"/>
                  <a:gd name="T4" fmla="*/ 170 w 454"/>
                  <a:gd name="T5" fmla="*/ 567 h 680"/>
                  <a:gd name="T6" fmla="*/ 227 w 454"/>
                  <a:gd name="T7" fmla="*/ 510 h 680"/>
                  <a:gd name="T8" fmla="*/ 170 w 454"/>
                  <a:gd name="T9" fmla="*/ 454 h 680"/>
                  <a:gd name="T10" fmla="*/ 170 w 454"/>
                  <a:gd name="T11" fmla="*/ 510 h 680"/>
                  <a:gd name="T12" fmla="*/ 0 w 454"/>
                  <a:gd name="T13" fmla="*/ 340 h 680"/>
                  <a:gd name="T14" fmla="*/ 114 w 454"/>
                  <a:gd name="T15" fmla="*/ 284 h 680"/>
                  <a:gd name="T16" fmla="*/ 170 w 454"/>
                  <a:gd name="T17" fmla="*/ 113 h 680"/>
                  <a:gd name="T18" fmla="*/ 284 w 454"/>
                  <a:gd name="T19" fmla="*/ 0 h 680"/>
                  <a:gd name="T20" fmla="*/ 397 w 454"/>
                  <a:gd name="T21" fmla="*/ 0 h 680"/>
                  <a:gd name="T22" fmla="*/ 454 w 454"/>
                  <a:gd name="T23" fmla="*/ 57 h 680"/>
                  <a:gd name="T24" fmla="*/ 397 w 454"/>
                  <a:gd name="T25" fmla="*/ 57 h 680"/>
                  <a:gd name="T26" fmla="*/ 284 w 454"/>
                  <a:gd name="T27" fmla="*/ 113 h 680"/>
                  <a:gd name="T28" fmla="*/ 340 w 454"/>
                  <a:gd name="T29" fmla="*/ 170 h 680"/>
                  <a:gd name="T30" fmla="*/ 340 w 454"/>
                  <a:gd name="T31" fmla="*/ 227 h 680"/>
                  <a:gd name="T32" fmla="*/ 397 w 454"/>
                  <a:gd name="T33" fmla="*/ 227 h 680"/>
                  <a:gd name="T34" fmla="*/ 284 w 454"/>
                  <a:gd name="T35" fmla="*/ 454 h 680"/>
                  <a:gd name="T36" fmla="*/ 284 w 454"/>
                  <a:gd name="T37" fmla="*/ 510 h 680"/>
                  <a:gd name="T38" fmla="*/ 227 w 454"/>
                  <a:gd name="T39" fmla="*/ 624 h 680"/>
                  <a:gd name="T40" fmla="*/ 284 w 454"/>
                  <a:gd name="T4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4" h="680">
                    <a:moveTo>
                      <a:pt x="284" y="680"/>
                    </a:moveTo>
                    <a:lnTo>
                      <a:pt x="170" y="680"/>
                    </a:lnTo>
                    <a:lnTo>
                      <a:pt x="170" y="567"/>
                    </a:lnTo>
                    <a:lnTo>
                      <a:pt x="227" y="510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0" y="340"/>
                    </a:lnTo>
                    <a:lnTo>
                      <a:pt x="114" y="284"/>
                    </a:lnTo>
                    <a:lnTo>
                      <a:pt x="170" y="113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284" y="113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284" y="454"/>
                    </a:lnTo>
                    <a:lnTo>
                      <a:pt x="284" y="510"/>
                    </a:lnTo>
                    <a:lnTo>
                      <a:pt x="227" y="624"/>
                    </a:lnTo>
                    <a:lnTo>
                      <a:pt x="284" y="68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69" name="Freeform 37"/>
              <p:cNvSpPr>
                <a:spLocks/>
              </p:cNvSpPr>
              <p:nvPr/>
            </p:nvSpPr>
            <p:spPr bwMode="auto">
              <a:xfrm>
                <a:off x="6754" y="3704"/>
                <a:ext cx="567" cy="794"/>
              </a:xfrm>
              <a:custGeom>
                <a:avLst/>
                <a:gdLst>
                  <a:gd name="T0" fmla="*/ 283 w 567"/>
                  <a:gd name="T1" fmla="*/ 794 h 794"/>
                  <a:gd name="T2" fmla="*/ 170 w 567"/>
                  <a:gd name="T3" fmla="*/ 738 h 794"/>
                  <a:gd name="T4" fmla="*/ 226 w 567"/>
                  <a:gd name="T5" fmla="*/ 681 h 794"/>
                  <a:gd name="T6" fmla="*/ 113 w 567"/>
                  <a:gd name="T7" fmla="*/ 624 h 794"/>
                  <a:gd name="T8" fmla="*/ 226 w 567"/>
                  <a:gd name="T9" fmla="*/ 624 h 794"/>
                  <a:gd name="T10" fmla="*/ 226 w 567"/>
                  <a:gd name="T11" fmla="*/ 567 h 794"/>
                  <a:gd name="T12" fmla="*/ 170 w 567"/>
                  <a:gd name="T13" fmla="*/ 567 h 794"/>
                  <a:gd name="T14" fmla="*/ 170 w 567"/>
                  <a:gd name="T15" fmla="*/ 397 h 794"/>
                  <a:gd name="T16" fmla="*/ 56 w 567"/>
                  <a:gd name="T17" fmla="*/ 284 h 794"/>
                  <a:gd name="T18" fmla="*/ 56 w 567"/>
                  <a:gd name="T19" fmla="*/ 227 h 794"/>
                  <a:gd name="T20" fmla="*/ 113 w 567"/>
                  <a:gd name="T21" fmla="*/ 171 h 794"/>
                  <a:gd name="T22" fmla="*/ 0 w 567"/>
                  <a:gd name="T23" fmla="*/ 114 h 794"/>
                  <a:gd name="T24" fmla="*/ 0 w 567"/>
                  <a:gd name="T25" fmla="*/ 57 h 794"/>
                  <a:gd name="T26" fmla="*/ 113 w 567"/>
                  <a:gd name="T27" fmla="*/ 57 h 794"/>
                  <a:gd name="T28" fmla="*/ 170 w 567"/>
                  <a:gd name="T29" fmla="*/ 57 h 794"/>
                  <a:gd name="T30" fmla="*/ 113 w 567"/>
                  <a:gd name="T31" fmla="*/ 0 h 794"/>
                  <a:gd name="T32" fmla="*/ 283 w 567"/>
                  <a:gd name="T33" fmla="*/ 0 h 794"/>
                  <a:gd name="T34" fmla="*/ 283 w 567"/>
                  <a:gd name="T35" fmla="*/ 171 h 794"/>
                  <a:gd name="T36" fmla="*/ 226 w 567"/>
                  <a:gd name="T37" fmla="*/ 284 h 794"/>
                  <a:gd name="T38" fmla="*/ 283 w 567"/>
                  <a:gd name="T39" fmla="*/ 341 h 794"/>
                  <a:gd name="T40" fmla="*/ 397 w 567"/>
                  <a:gd name="T41" fmla="*/ 341 h 794"/>
                  <a:gd name="T42" fmla="*/ 453 w 567"/>
                  <a:gd name="T43" fmla="*/ 397 h 794"/>
                  <a:gd name="T44" fmla="*/ 510 w 567"/>
                  <a:gd name="T45" fmla="*/ 397 h 794"/>
                  <a:gd name="T46" fmla="*/ 567 w 567"/>
                  <a:gd name="T47" fmla="*/ 454 h 794"/>
                  <a:gd name="T48" fmla="*/ 453 w 567"/>
                  <a:gd name="T49" fmla="*/ 567 h 794"/>
                  <a:gd name="T50" fmla="*/ 397 w 567"/>
                  <a:gd name="T51" fmla="*/ 738 h 794"/>
                  <a:gd name="T52" fmla="*/ 283 w 567"/>
                  <a:gd name="T53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7" h="794">
                    <a:moveTo>
                      <a:pt x="283" y="794"/>
                    </a:moveTo>
                    <a:lnTo>
                      <a:pt x="170" y="738"/>
                    </a:lnTo>
                    <a:lnTo>
                      <a:pt x="226" y="681"/>
                    </a:lnTo>
                    <a:lnTo>
                      <a:pt x="113" y="624"/>
                    </a:lnTo>
                    <a:lnTo>
                      <a:pt x="226" y="624"/>
                    </a:lnTo>
                    <a:lnTo>
                      <a:pt x="226" y="567"/>
                    </a:lnTo>
                    <a:lnTo>
                      <a:pt x="170" y="567"/>
                    </a:lnTo>
                    <a:lnTo>
                      <a:pt x="170" y="397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113" y="171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13" y="0"/>
                    </a:lnTo>
                    <a:lnTo>
                      <a:pt x="283" y="0"/>
                    </a:lnTo>
                    <a:lnTo>
                      <a:pt x="283" y="171"/>
                    </a:lnTo>
                    <a:lnTo>
                      <a:pt x="226" y="284"/>
                    </a:lnTo>
                    <a:lnTo>
                      <a:pt x="283" y="341"/>
                    </a:lnTo>
                    <a:lnTo>
                      <a:pt x="397" y="341"/>
                    </a:lnTo>
                    <a:lnTo>
                      <a:pt x="453" y="397"/>
                    </a:lnTo>
                    <a:lnTo>
                      <a:pt x="510" y="397"/>
                    </a:lnTo>
                    <a:lnTo>
                      <a:pt x="567" y="454"/>
                    </a:lnTo>
                    <a:lnTo>
                      <a:pt x="453" y="567"/>
                    </a:lnTo>
                    <a:lnTo>
                      <a:pt x="397" y="738"/>
                    </a:lnTo>
                    <a:lnTo>
                      <a:pt x="283" y="79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70" name="Freeform 38"/>
              <p:cNvSpPr>
                <a:spLocks/>
              </p:cNvSpPr>
              <p:nvPr/>
            </p:nvSpPr>
            <p:spPr bwMode="auto">
              <a:xfrm>
                <a:off x="6640" y="4952"/>
                <a:ext cx="284" cy="340"/>
              </a:xfrm>
              <a:custGeom>
                <a:avLst/>
                <a:gdLst>
                  <a:gd name="T0" fmla="*/ 170 w 284"/>
                  <a:gd name="T1" fmla="*/ 340 h 340"/>
                  <a:gd name="T2" fmla="*/ 114 w 284"/>
                  <a:gd name="T3" fmla="*/ 170 h 340"/>
                  <a:gd name="T4" fmla="*/ 0 w 284"/>
                  <a:gd name="T5" fmla="*/ 0 h 340"/>
                  <a:gd name="T6" fmla="*/ 114 w 284"/>
                  <a:gd name="T7" fmla="*/ 0 h 340"/>
                  <a:gd name="T8" fmla="*/ 227 w 284"/>
                  <a:gd name="T9" fmla="*/ 170 h 340"/>
                  <a:gd name="T10" fmla="*/ 284 w 284"/>
                  <a:gd name="T11" fmla="*/ 340 h 340"/>
                  <a:gd name="T12" fmla="*/ 170 w 284"/>
                  <a:gd name="T13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4" h="340">
                    <a:moveTo>
                      <a:pt x="170" y="340"/>
                    </a:moveTo>
                    <a:lnTo>
                      <a:pt x="114" y="170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227" y="170"/>
                    </a:lnTo>
                    <a:lnTo>
                      <a:pt x="284" y="340"/>
                    </a:lnTo>
                    <a:lnTo>
                      <a:pt x="170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71" name="Freeform 39"/>
              <p:cNvSpPr>
                <a:spLocks/>
              </p:cNvSpPr>
              <p:nvPr/>
            </p:nvSpPr>
            <p:spPr bwMode="auto">
              <a:xfrm>
                <a:off x="6470" y="4555"/>
                <a:ext cx="681" cy="907"/>
              </a:xfrm>
              <a:custGeom>
                <a:avLst/>
                <a:gdLst>
                  <a:gd name="T0" fmla="*/ 170 w 681"/>
                  <a:gd name="T1" fmla="*/ 397 h 907"/>
                  <a:gd name="T2" fmla="*/ 227 w 681"/>
                  <a:gd name="T3" fmla="*/ 283 h 907"/>
                  <a:gd name="T4" fmla="*/ 57 w 681"/>
                  <a:gd name="T5" fmla="*/ 283 h 907"/>
                  <a:gd name="T6" fmla="*/ 0 w 681"/>
                  <a:gd name="T7" fmla="*/ 227 h 907"/>
                  <a:gd name="T8" fmla="*/ 57 w 681"/>
                  <a:gd name="T9" fmla="*/ 57 h 907"/>
                  <a:gd name="T10" fmla="*/ 170 w 681"/>
                  <a:gd name="T11" fmla="*/ 113 h 907"/>
                  <a:gd name="T12" fmla="*/ 170 w 681"/>
                  <a:gd name="T13" fmla="*/ 57 h 907"/>
                  <a:gd name="T14" fmla="*/ 227 w 681"/>
                  <a:gd name="T15" fmla="*/ 57 h 907"/>
                  <a:gd name="T16" fmla="*/ 284 w 681"/>
                  <a:gd name="T17" fmla="*/ 0 h 907"/>
                  <a:gd name="T18" fmla="*/ 397 w 681"/>
                  <a:gd name="T19" fmla="*/ 0 h 907"/>
                  <a:gd name="T20" fmla="*/ 454 w 681"/>
                  <a:gd name="T21" fmla="*/ 170 h 907"/>
                  <a:gd name="T22" fmla="*/ 510 w 681"/>
                  <a:gd name="T23" fmla="*/ 227 h 907"/>
                  <a:gd name="T24" fmla="*/ 340 w 681"/>
                  <a:gd name="T25" fmla="*/ 283 h 907"/>
                  <a:gd name="T26" fmla="*/ 340 w 681"/>
                  <a:gd name="T27" fmla="*/ 340 h 907"/>
                  <a:gd name="T28" fmla="*/ 454 w 681"/>
                  <a:gd name="T29" fmla="*/ 397 h 907"/>
                  <a:gd name="T30" fmla="*/ 510 w 681"/>
                  <a:gd name="T31" fmla="*/ 397 h 907"/>
                  <a:gd name="T32" fmla="*/ 567 w 681"/>
                  <a:gd name="T33" fmla="*/ 454 h 907"/>
                  <a:gd name="T34" fmla="*/ 624 w 681"/>
                  <a:gd name="T35" fmla="*/ 397 h 907"/>
                  <a:gd name="T36" fmla="*/ 681 w 681"/>
                  <a:gd name="T37" fmla="*/ 737 h 907"/>
                  <a:gd name="T38" fmla="*/ 624 w 681"/>
                  <a:gd name="T39" fmla="*/ 907 h 907"/>
                  <a:gd name="T40" fmla="*/ 624 w 681"/>
                  <a:gd name="T41" fmla="*/ 850 h 907"/>
                  <a:gd name="T42" fmla="*/ 567 w 681"/>
                  <a:gd name="T43" fmla="*/ 850 h 907"/>
                  <a:gd name="T44" fmla="*/ 567 w 681"/>
                  <a:gd name="T45" fmla="*/ 794 h 907"/>
                  <a:gd name="T46" fmla="*/ 510 w 681"/>
                  <a:gd name="T47" fmla="*/ 737 h 907"/>
                  <a:gd name="T48" fmla="*/ 454 w 681"/>
                  <a:gd name="T49" fmla="*/ 737 h 907"/>
                  <a:gd name="T50" fmla="*/ 397 w 681"/>
                  <a:gd name="T51" fmla="*/ 567 h 907"/>
                  <a:gd name="T52" fmla="*/ 284 w 681"/>
                  <a:gd name="T53" fmla="*/ 397 h 907"/>
                  <a:gd name="T54" fmla="*/ 170 w 681"/>
                  <a:gd name="T55" fmla="*/ 39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81" h="907">
                    <a:moveTo>
                      <a:pt x="170" y="397"/>
                    </a:moveTo>
                    <a:lnTo>
                      <a:pt x="227" y="283"/>
                    </a:lnTo>
                    <a:lnTo>
                      <a:pt x="57" y="283"/>
                    </a:lnTo>
                    <a:lnTo>
                      <a:pt x="0" y="227"/>
                    </a:lnTo>
                    <a:lnTo>
                      <a:pt x="57" y="57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454" y="170"/>
                    </a:lnTo>
                    <a:lnTo>
                      <a:pt x="510" y="227"/>
                    </a:lnTo>
                    <a:lnTo>
                      <a:pt x="340" y="283"/>
                    </a:lnTo>
                    <a:lnTo>
                      <a:pt x="340" y="340"/>
                    </a:lnTo>
                    <a:lnTo>
                      <a:pt x="454" y="397"/>
                    </a:lnTo>
                    <a:lnTo>
                      <a:pt x="510" y="397"/>
                    </a:lnTo>
                    <a:lnTo>
                      <a:pt x="567" y="454"/>
                    </a:lnTo>
                    <a:lnTo>
                      <a:pt x="624" y="397"/>
                    </a:lnTo>
                    <a:lnTo>
                      <a:pt x="681" y="737"/>
                    </a:lnTo>
                    <a:lnTo>
                      <a:pt x="624" y="907"/>
                    </a:lnTo>
                    <a:lnTo>
                      <a:pt x="624" y="850"/>
                    </a:lnTo>
                    <a:lnTo>
                      <a:pt x="567" y="850"/>
                    </a:lnTo>
                    <a:lnTo>
                      <a:pt x="567" y="794"/>
                    </a:lnTo>
                    <a:lnTo>
                      <a:pt x="510" y="737"/>
                    </a:lnTo>
                    <a:lnTo>
                      <a:pt x="454" y="737"/>
                    </a:lnTo>
                    <a:lnTo>
                      <a:pt x="397" y="567"/>
                    </a:lnTo>
                    <a:lnTo>
                      <a:pt x="284" y="397"/>
                    </a:lnTo>
                    <a:lnTo>
                      <a:pt x="170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72" name="Freeform 40"/>
              <p:cNvSpPr>
                <a:spLocks/>
              </p:cNvSpPr>
              <p:nvPr/>
            </p:nvSpPr>
            <p:spPr bwMode="auto">
              <a:xfrm>
                <a:off x="6697" y="3988"/>
                <a:ext cx="567" cy="1021"/>
              </a:xfrm>
              <a:custGeom>
                <a:avLst/>
                <a:gdLst>
                  <a:gd name="T0" fmla="*/ 113 w 567"/>
                  <a:gd name="T1" fmla="*/ 0 h 1021"/>
                  <a:gd name="T2" fmla="*/ 113 w 567"/>
                  <a:gd name="T3" fmla="*/ 113 h 1021"/>
                  <a:gd name="T4" fmla="*/ 170 w 567"/>
                  <a:gd name="T5" fmla="*/ 170 h 1021"/>
                  <a:gd name="T6" fmla="*/ 113 w 567"/>
                  <a:gd name="T7" fmla="*/ 283 h 1021"/>
                  <a:gd name="T8" fmla="*/ 57 w 567"/>
                  <a:gd name="T9" fmla="*/ 227 h 1021"/>
                  <a:gd name="T10" fmla="*/ 0 w 567"/>
                  <a:gd name="T11" fmla="*/ 283 h 1021"/>
                  <a:gd name="T12" fmla="*/ 0 w 567"/>
                  <a:gd name="T13" fmla="*/ 397 h 1021"/>
                  <a:gd name="T14" fmla="*/ 57 w 567"/>
                  <a:gd name="T15" fmla="*/ 567 h 1021"/>
                  <a:gd name="T16" fmla="*/ 170 w 567"/>
                  <a:gd name="T17" fmla="*/ 567 h 1021"/>
                  <a:gd name="T18" fmla="*/ 227 w 567"/>
                  <a:gd name="T19" fmla="*/ 737 h 1021"/>
                  <a:gd name="T20" fmla="*/ 283 w 567"/>
                  <a:gd name="T21" fmla="*/ 794 h 1021"/>
                  <a:gd name="T22" fmla="*/ 113 w 567"/>
                  <a:gd name="T23" fmla="*/ 850 h 1021"/>
                  <a:gd name="T24" fmla="*/ 113 w 567"/>
                  <a:gd name="T25" fmla="*/ 907 h 1021"/>
                  <a:gd name="T26" fmla="*/ 227 w 567"/>
                  <a:gd name="T27" fmla="*/ 964 h 1021"/>
                  <a:gd name="T28" fmla="*/ 283 w 567"/>
                  <a:gd name="T29" fmla="*/ 964 h 1021"/>
                  <a:gd name="T30" fmla="*/ 340 w 567"/>
                  <a:gd name="T31" fmla="*/ 1021 h 1021"/>
                  <a:gd name="T32" fmla="*/ 397 w 567"/>
                  <a:gd name="T33" fmla="*/ 964 h 1021"/>
                  <a:gd name="T34" fmla="*/ 397 w 567"/>
                  <a:gd name="T35" fmla="*/ 907 h 1021"/>
                  <a:gd name="T36" fmla="*/ 454 w 567"/>
                  <a:gd name="T37" fmla="*/ 907 h 1021"/>
                  <a:gd name="T38" fmla="*/ 397 w 567"/>
                  <a:gd name="T39" fmla="*/ 794 h 1021"/>
                  <a:gd name="T40" fmla="*/ 454 w 567"/>
                  <a:gd name="T41" fmla="*/ 794 h 1021"/>
                  <a:gd name="T42" fmla="*/ 510 w 567"/>
                  <a:gd name="T43" fmla="*/ 850 h 1021"/>
                  <a:gd name="T44" fmla="*/ 510 w 567"/>
                  <a:gd name="T45" fmla="*/ 737 h 1021"/>
                  <a:gd name="T46" fmla="*/ 567 w 567"/>
                  <a:gd name="T47" fmla="*/ 680 h 1021"/>
                  <a:gd name="T48" fmla="*/ 510 w 567"/>
                  <a:gd name="T49" fmla="*/ 624 h 1021"/>
                  <a:gd name="T50" fmla="*/ 510 w 567"/>
                  <a:gd name="T51" fmla="*/ 680 h 1021"/>
                  <a:gd name="T52" fmla="*/ 340 w 567"/>
                  <a:gd name="T53" fmla="*/ 510 h 1021"/>
                  <a:gd name="T54" fmla="*/ 227 w 567"/>
                  <a:gd name="T55" fmla="*/ 454 h 1021"/>
                  <a:gd name="T56" fmla="*/ 283 w 567"/>
                  <a:gd name="T57" fmla="*/ 397 h 1021"/>
                  <a:gd name="T58" fmla="*/ 170 w 567"/>
                  <a:gd name="T59" fmla="*/ 340 h 1021"/>
                  <a:gd name="T60" fmla="*/ 283 w 567"/>
                  <a:gd name="T61" fmla="*/ 340 h 1021"/>
                  <a:gd name="T62" fmla="*/ 283 w 567"/>
                  <a:gd name="T63" fmla="*/ 283 h 1021"/>
                  <a:gd name="T64" fmla="*/ 227 w 567"/>
                  <a:gd name="T65" fmla="*/ 283 h 1021"/>
                  <a:gd name="T66" fmla="*/ 227 w 567"/>
                  <a:gd name="T67" fmla="*/ 113 h 1021"/>
                  <a:gd name="T68" fmla="*/ 113 w 567"/>
                  <a:gd name="T69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67" h="1021">
                    <a:moveTo>
                      <a:pt x="113" y="0"/>
                    </a:moveTo>
                    <a:lnTo>
                      <a:pt x="113" y="113"/>
                    </a:lnTo>
                    <a:lnTo>
                      <a:pt x="170" y="170"/>
                    </a:lnTo>
                    <a:lnTo>
                      <a:pt x="113" y="283"/>
                    </a:lnTo>
                    <a:lnTo>
                      <a:pt x="57" y="227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57" y="567"/>
                    </a:lnTo>
                    <a:lnTo>
                      <a:pt x="170" y="567"/>
                    </a:lnTo>
                    <a:lnTo>
                      <a:pt x="227" y="737"/>
                    </a:lnTo>
                    <a:lnTo>
                      <a:pt x="283" y="794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227" y="964"/>
                    </a:lnTo>
                    <a:lnTo>
                      <a:pt x="283" y="964"/>
                    </a:lnTo>
                    <a:lnTo>
                      <a:pt x="340" y="1021"/>
                    </a:lnTo>
                    <a:lnTo>
                      <a:pt x="397" y="964"/>
                    </a:lnTo>
                    <a:lnTo>
                      <a:pt x="397" y="907"/>
                    </a:lnTo>
                    <a:lnTo>
                      <a:pt x="454" y="907"/>
                    </a:lnTo>
                    <a:lnTo>
                      <a:pt x="397" y="794"/>
                    </a:lnTo>
                    <a:lnTo>
                      <a:pt x="454" y="794"/>
                    </a:lnTo>
                    <a:lnTo>
                      <a:pt x="510" y="850"/>
                    </a:lnTo>
                    <a:lnTo>
                      <a:pt x="510" y="737"/>
                    </a:lnTo>
                    <a:lnTo>
                      <a:pt x="567" y="680"/>
                    </a:lnTo>
                    <a:lnTo>
                      <a:pt x="510" y="624"/>
                    </a:lnTo>
                    <a:lnTo>
                      <a:pt x="510" y="680"/>
                    </a:lnTo>
                    <a:lnTo>
                      <a:pt x="340" y="510"/>
                    </a:lnTo>
                    <a:lnTo>
                      <a:pt x="227" y="454"/>
                    </a:lnTo>
                    <a:lnTo>
                      <a:pt x="283" y="397"/>
                    </a:lnTo>
                    <a:lnTo>
                      <a:pt x="170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227" y="283"/>
                    </a:lnTo>
                    <a:lnTo>
                      <a:pt x="227" y="11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73" name="Freeform 41"/>
              <p:cNvSpPr>
                <a:spLocks/>
              </p:cNvSpPr>
              <p:nvPr/>
            </p:nvSpPr>
            <p:spPr bwMode="auto">
              <a:xfrm>
                <a:off x="5903" y="3648"/>
                <a:ext cx="964" cy="850"/>
              </a:xfrm>
              <a:custGeom>
                <a:avLst/>
                <a:gdLst>
                  <a:gd name="T0" fmla="*/ 851 w 964"/>
                  <a:gd name="T1" fmla="*/ 113 h 850"/>
                  <a:gd name="T2" fmla="*/ 681 w 964"/>
                  <a:gd name="T3" fmla="*/ 113 h 850"/>
                  <a:gd name="T4" fmla="*/ 681 w 964"/>
                  <a:gd name="T5" fmla="*/ 56 h 850"/>
                  <a:gd name="T6" fmla="*/ 624 w 964"/>
                  <a:gd name="T7" fmla="*/ 0 h 850"/>
                  <a:gd name="T8" fmla="*/ 567 w 964"/>
                  <a:gd name="T9" fmla="*/ 0 h 850"/>
                  <a:gd name="T10" fmla="*/ 454 w 964"/>
                  <a:gd name="T11" fmla="*/ 56 h 850"/>
                  <a:gd name="T12" fmla="*/ 340 w 964"/>
                  <a:gd name="T13" fmla="*/ 170 h 850"/>
                  <a:gd name="T14" fmla="*/ 284 w 964"/>
                  <a:gd name="T15" fmla="*/ 227 h 850"/>
                  <a:gd name="T16" fmla="*/ 227 w 964"/>
                  <a:gd name="T17" fmla="*/ 227 h 850"/>
                  <a:gd name="T18" fmla="*/ 170 w 964"/>
                  <a:gd name="T19" fmla="*/ 340 h 850"/>
                  <a:gd name="T20" fmla="*/ 170 w 964"/>
                  <a:gd name="T21" fmla="*/ 397 h 850"/>
                  <a:gd name="T22" fmla="*/ 57 w 964"/>
                  <a:gd name="T23" fmla="*/ 340 h 850"/>
                  <a:gd name="T24" fmla="*/ 0 w 964"/>
                  <a:gd name="T25" fmla="*/ 397 h 850"/>
                  <a:gd name="T26" fmla="*/ 57 w 964"/>
                  <a:gd name="T27" fmla="*/ 453 h 850"/>
                  <a:gd name="T28" fmla="*/ 114 w 964"/>
                  <a:gd name="T29" fmla="*/ 567 h 850"/>
                  <a:gd name="T30" fmla="*/ 227 w 964"/>
                  <a:gd name="T31" fmla="*/ 453 h 850"/>
                  <a:gd name="T32" fmla="*/ 340 w 964"/>
                  <a:gd name="T33" fmla="*/ 737 h 850"/>
                  <a:gd name="T34" fmla="*/ 397 w 964"/>
                  <a:gd name="T35" fmla="*/ 737 h 850"/>
                  <a:gd name="T36" fmla="*/ 510 w 964"/>
                  <a:gd name="T37" fmla="*/ 850 h 850"/>
                  <a:gd name="T38" fmla="*/ 567 w 964"/>
                  <a:gd name="T39" fmla="*/ 794 h 850"/>
                  <a:gd name="T40" fmla="*/ 737 w 964"/>
                  <a:gd name="T41" fmla="*/ 794 h 850"/>
                  <a:gd name="T42" fmla="*/ 737 w 964"/>
                  <a:gd name="T43" fmla="*/ 737 h 850"/>
                  <a:gd name="T44" fmla="*/ 794 w 964"/>
                  <a:gd name="T45" fmla="*/ 737 h 850"/>
                  <a:gd name="T46" fmla="*/ 794 w 964"/>
                  <a:gd name="T47" fmla="*/ 623 h 850"/>
                  <a:gd name="T48" fmla="*/ 851 w 964"/>
                  <a:gd name="T49" fmla="*/ 567 h 850"/>
                  <a:gd name="T50" fmla="*/ 907 w 964"/>
                  <a:gd name="T51" fmla="*/ 623 h 850"/>
                  <a:gd name="T52" fmla="*/ 964 w 964"/>
                  <a:gd name="T53" fmla="*/ 510 h 850"/>
                  <a:gd name="T54" fmla="*/ 907 w 964"/>
                  <a:gd name="T55" fmla="*/ 453 h 850"/>
                  <a:gd name="T56" fmla="*/ 907 w 964"/>
                  <a:gd name="T57" fmla="*/ 340 h 850"/>
                  <a:gd name="T58" fmla="*/ 907 w 964"/>
                  <a:gd name="T59" fmla="*/ 283 h 850"/>
                  <a:gd name="T60" fmla="*/ 964 w 964"/>
                  <a:gd name="T61" fmla="*/ 227 h 850"/>
                  <a:gd name="T62" fmla="*/ 851 w 964"/>
                  <a:gd name="T63" fmla="*/ 170 h 850"/>
                  <a:gd name="T64" fmla="*/ 851 w 964"/>
                  <a:gd name="T65" fmla="*/ 113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64" h="850">
                    <a:moveTo>
                      <a:pt x="851" y="113"/>
                    </a:moveTo>
                    <a:lnTo>
                      <a:pt x="681" y="113"/>
                    </a:lnTo>
                    <a:lnTo>
                      <a:pt x="681" y="56"/>
                    </a:lnTo>
                    <a:lnTo>
                      <a:pt x="624" y="0"/>
                    </a:lnTo>
                    <a:lnTo>
                      <a:pt x="567" y="0"/>
                    </a:lnTo>
                    <a:lnTo>
                      <a:pt x="454" y="56"/>
                    </a:lnTo>
                    <a:lnTo>
                      <a:pt x="340" y="170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57" y="340"/>
                    </a:lnTo>
                    <a:lnTo>
                      <a:pt x="0" y="397"/>
                    </a:lnTo>
                    <a:lnTo>
                      <a:pt x="57" y="453"/>
                    </a:lnTo>
                    <a:lnTo>
                      <a:pt x="114" y="567"/>
                    </a:lnTo>
                    <a:lnTo>
                      <a:pt x="227" y="453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510" y="850"/>
                    </a:lnTo>
                    <a:lnTo>
                      <a:pt x="567" y="794"/>
                    </a:lnTo>
                    <a:lnTo>
                      <a:pt x="737" y="794"/>
                    </a:lnTo>
                    <a:lnTo>
                      <a:pt x="737" y="737"/>
                    </a:lnTo>
                    <a:lnTo>
                      <a:pt x="794" y="737"/>
                    </a:lnTo>
                    <a:lnTo>
                      <a:pt x="794" y="623"/>
                    </a:lnTo>
                    <a:lnTo>
                      <a:pt x="851" y="567"/>
                    </a:lnTo>
                    <a:lnTo>
                      <a:pt x="907" y="623"/>
                    </a:lnTo>
                    <a:lnTo>
                      <a:pt x="964" y="510"/>
                    </a:lnTo>
                    <a:lnTo>
                      <a:pt x="907" y="453"/>
                    </a:lnTo>
                    <a:lnTo>
                      <a:pt x="907" y="340"/>
                    </a:lnTo>
                    <a:lnTo>
                      <a:pt x="907" y="283"/>
                    </a:lnTo>
                    <a:lnTo>
                      <a:pt x="964" y="227"/>
                    </a:lnTo>
                    <a:lnTo>
                      <a:pt x="851" y="170"/>
                    </a:lnTo>
                    <a:lnTo>
                      <a:pt x="851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74" name="Freeform 42"/>
              <p:cNvSpPr>
                <a:spLocks/>
              </p:cNvSpPr>
              <p:nvPr/>
            </p:nvSpPr>
            <p:spPr bwMode="auto">
              <a:xfrm>
                <a:off x="4996" y="4952"/>
                <a:ext cx="397" cy="340"/>
              </a:xfrm>
              <a:custGeom>
                <a:avLst/>
                <a:gdLst>
                  <a:gd name="T0" fmla="*/ 340 w 397"/>
                  <a:gd name="T1" fmla="*/ 113 h 340"/>
                  <a:gd name="T2" fmla="*/ 397 w 397"/>
                  <a:gd name="T3" fmla="*/ 170 h 340"/>
                  <a:gd name="T4" fmla="*/ 340 w 397"/>
                  <a:gd name="T5" fmla="*/ 227 h 340"/>
                  <a:gd name="T6" fmla="*/ 170 w 397"/>
                  <a:gd name="T7" fmla="*/ 283 h 340"/>
                  <a:gd name="T8" fmla="*/ 170 w 397"/>
                  <a:gd name="T9" fmla="*/ 340 h 340"/>
                  <a:gd name="T10" fmla="*/ 113 w 397"/>
                  <a:gd name="T11" fmla="*/ 283 h 340"/>
                  <a:gd name="T12" fmla="*/ 57 w 397"/>
                  <a:gd name="T13" fmla="*/ 227 h 340"/>
                  <a:gd name="T14" fmla="*/ 0 w 397"/>
                  <a:gd name="T15" fmla="*/ 113 h 340"/>
                  <a:gd name="T16" fmla="*/ 57 w 397"/>
                  <a:gd name="T17" fmla="*/ 113 h 340"/>
                  <a:gd name="T18" fmla="*/ 57 w 397"/>
                  <a:gd name="T19" fmla="*/ 0 h 340"/>
                  <a:gd name="T20" fmla="*/ 227 w 397"/>
                  <a:gd name="T21" fmla="*/ 57 h 340"/>
                  <a:gd name="T22" fmla="*/ 227 w 397"/>
                  <a:gd name="T23" fmla="*/ 0 h 340"/>
                  <a:gd name="T24" fmla="*/ 340 w 397"/>
                  <a:gd name="T25" fmla="*/ 57 h 340"/>
                  <a:gd name="T26" fmla="*/ 340 w 397"/>
                  <a:gd name="T27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7" h="340">
                    <a:moveTo>
                      <a:pt x="340" y="113"/>
                    </a:moveTo>
                    <a:lnTo>
                      <a:pt x="397" y="170"/>
                    </a:lnTo>
                    <a:lnTo>
                      <a:pt x="340" y="227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113" y="283"/>
                    </a:lnTo>
                    <a:lnTo>
                      <a:pt x="57" y="22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40" y="57"/>
                    </a:lnTo>
                    <a:lnTo>
                      <a:pt x="340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75" name="Freeform 43"/>
              <p:cNvSpPr>
                <a:spLocks/>
              </p:cNvSpPr>
              <p:nvPr/>
            </p:nvSpPr>
            <p:spPr bwMode="auto">
              <a:xfrm>
                <a:off x="5223" y="4101"/>
                <a:ext cx="1020" cy="964"/>
              </a:xfrm>
              <a:custGeom>
                <a:avLst/>
                <a:gdLst>
                  <a:gd name="T0" fmla="*/ 0 w 1020"/>
                  <a:gd name="T1" fmla="*/ 851 h 964"/>
                  <a:gd name="T2" fmla="*/ 0 w 1020"/>
                  <a:gd name="T3" fmla="*/ 681 h 964"/>
                  <a:gd name="T4" fmla="*/ 56 w 1020"/>
                  <a:gd name="T5" fmla="*/ 737 h 964"/>
                  <a:gd name="T6" fmla="*/ 227 w 1020"/>
                  <a:gd name="T7" fmla="*/ 624 h 964"/>
                  <a:gd name="T8" fmla="*/ 283 w 1020"/>
                  <a:gd name="T9" fmla="*/ 624 h 964"/>
                  <a:gd name="T10" fmla="*/ 340 w 1020"/>
                  <a:gd name="T11" fmla="*/ 567 h 964"/>
                  <a:gd name="T12" fmla="*/ 283 w 1020"/>
                  <a:gd name="T13" fmla="*/ 511 h 964"/>
                  <a:gd name="T14" fmla="*/ 340 w 1020"/>
                  <a:gd name="T15" fmla="*/ 454 h 964"/>
                  <a:gd name="T16" fmla="*/ 397 w 1020"/>
                  <a:gd name="T17" fmla="*/ 511 h 964"/>
                  <a:gd name="T18" fmla="*/ 567 w 1020"/>
                  <a:gd name="T19" fmla="*/ 341 h 964"/>
                  <a:gd name="T20" fmla="*/ 680 w 1020"/>
                  <a:gd name="T21" fmla="*/ 284 h 964"/>
                  <a:gd name="T22" fmla="*/ 794 w 1020"/>
                  <a:gd name="T23" fmla="*/ 114 h 964"/>
                  <a:gd name="T24" fmla="*/ 907 w 1020"/>
                  <a:gd name="T25" fmla="*/ 0 h 964"/>
                  <a:gd name="T26" fmla="*/ 1020 w 1020"/>
                  <a:gd name="T27" fmla="*/ 284 h 964"/>
                  <a:gd name="T28" fmla="*/ 964 w 1020"/>
                  <a:gd name="T29" fmla="*/ 341 h 964"/>
                  <a:gd name="T30" fmla="*/ 964 w 1020"/>
                  <a:gd name="T31" fmla="*/ 511 h 964"/>
                  <a:gd name="T32" fmla="*/ 907 w 1020"/>
                  <a:gd name="T33" fmla="*/ 567 h 964"/>
                  <a:gd name="T34" fmla="*/ 850 w 1020"/>
                  <a:gd name="T35" fmla="*/ 567 h 964"/>
                  <a:gd name="T36" fmla="*/ 794 w 1020"/>
                  <a:gd name="T37" fmla="*/ 511 h 964"/>
                  <a:gd name="T38" fmla="*/ 737 w 1020"/>
                  <a:gd name="T39" fmla="*/ 511 h 964"/>
                  <a:gd name="T40" fmla="*/ 737 w 1020"/>
                  <a:gd name="T41" fmla="*/ 567 h 964"/>
                  <a:gd name="T42" fmla="*/ 623 w 1020"/>
                  <a:gd name="T43" fmla="*/ 681 h 964"/>
                  <a:gd name="T44" fmla="*/ 680 w 1020"/>
                  <a:gd name="T45" fmla="*/ 794 h 964"/>
                  <a:gd name="T46" fmla="*/ 680 w 1020"/>
                  <a:gd name="T47" fmla="*/ 851 h 964"/>
                  <a:gd name="T48" fmla="*/ 567 w 1020"/>
                  <a:gd name="T49" fmla="*/ 964 h 964"/>
                  <a:gd name="T50" fmla="*/ 510 w 1020"/>
                  <a:gd name="T51" fmla="*/ 908 h 964"/>
                  <a:gd name="T52" fmla="*/ 397 w 1020"/>
                  <a:gd name="T53" fmla="*/ 964 h 964"/>
                  <a:gd name="T54" fmla="*/ 283 w 1020"/>
                  <a:gd name="T55" fmla="*/ 908 h 964"/>
                  <a:gd name="T56" fmla="*/ 170 w 1020"/>
                  <a:gd name="T57" fmla="*/ 908 h 964"/>
                  <a:gd name="T58" fmla="*/ 113 w 1020"/>
                  <a:gd name="T59" fmla="*/ 964 h 964"/>
                  <a:gd name="T60" fmla="*/ 113 w 1020"/>
                  <a:gd name="T61" fmla="*/ 908 h 964"/>
                  <a:gd name="T62" fmla="*/ 0 w 1020"/>
                  <a:gd name="T63" fmla="*/ 851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20" h="964">
                    <a:moveTo>
                      <a:pt x="0" y="851"/>
                    </a:moveTo>
                    <a:lnTo>
                      <a:pt x="0" y="681"/>
                    </a:lnTo>
                    <a:lnTo>
                      <a:pt x="56" y="737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340" y="567"/>
                    </a:lnTo>
                    <a:lnTo>
                      <a:pt x="283" y="511"/>
                    </a:lnTo>
                    <a:lnTo>
                      <a:pt x="340" y="454"/>
                    </a:lnTo>
                    <a:lnTo>
                      <a:pt x="397" y="511"/>
                    </a:lnTo>
                    <a:lnTo>
                      <a:pt x="567" y="341"/>
                    </a:lnTo>
                    <a:lnTo>
                      <a:pt x="680" y="284"/>
                    </a:lnTo>
                    <a:lnTo>
                      <a:pt x="794" y="114"/>
                    </a:lnTo>
                    <a:lnTo>
                      <a:pt x="907" y="0"/>
                    </a:lnTo>
                    <a:lnTo>
                      <a:pt x="1020" y="284"/>
                    </a:lnTo>
                    <a:lnTo>
                      <a:pt x="964" y="341"/>
                    </a:lnTo>
                    <a:lnTo>
                      <a:pt x="964" y="511"/>
                    </a:lnTo>
                    <a:lnTo>
                      <a:pt x="907" y="567"/>
                    </a:lnTo>
                    <a:lnTo>
                      <a:pt x="850" y="567"/>
                    </a:lnTo>
                    <a:lnTo>
                      <a:pt x="794" y="511"/>
                    </a:lnTo>
                    <a:lnTo>
                      <a:pt x="737" y="511"/>
                    </a:lnTo>
                    <a:lnTo>
                      <a:pt x="737" y="567"/>
                    </a:lnTo>
                    <a:lnTo>
                      <a:pt x="623" y="681"/>
                    </a:lnTo>
                    <a:lnTo>
                      <a:pt x="680" y="794"/>
                    </a:lnTo>
                    <a:lnTo>
                      <a:pt x="680" y="851"/>
                    </a:lnTo>
                    <a:lnTo>
                      <a:pt x="567" y="964"/>
                    </a:lnTo>
                    <a:lnTo>
                      <a:pt x="510" y="908"/>
                    </a:lnTo>
                    <a:lnTo>
                      <a:pt x="397" y="964"/>
                    </a:lnTo>
                    <a:lnTo>
                      <a:pt x="283" y="908"/>
                    </a:lnTo>
                    <a:lnTo>
                      <a:pt x="170" y="908"/>
                    </a:lnTo>
                    <a:lnTo>
                      <a:pt x="113" y="964"/>
                    </a:lnTo>
                    <a:lnTo>
                      <a:pt x="113" y="908"/>
                    </a:lnTo>
                    <a:lnTo>
                      <a:pt x="0" y="8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76" name="Freeform 44"/>
              <p:cNvSpPr>
                <a:spLocks/>
              </p:cNvSpPr>
              <p:nvPr/>
            </p:nvSpPr>
            <p:spPr bwMode="auto">
              <a:xfrm>
                <a:off x="5109" y="3761"/>
                <a:ext cx="908" cy="851"/>
              </a:xfrm>
              <a:custGeom>
                <a:avLst/>
                <a:gdLst>
                  <a:gd name="T0" fmla="*/ 794 w 908"/>
                  <a:gd name="T1" fmla="*/ 284 h 851"/>
                  <a:gd name="T2" fmla="*/ 851 w 908"/>
                  <a:gd name="T3" fmla="*/ 340 h 851"/>
                  <a:gd name="T4" fmla="*/ 908 w 908"/>
                  <a:gd name="T5" fmla="*/ 454 h 851"/>
                  <a:gd name="T6" fmla="*/ 794 w 908"/>
                  <a:gd name="T7" fmla="*/ 624 h 851"/>
                  <a:gd name="T8" fmla="*/ 681 w 908"/>
                  <a:gd name="T9" fmla="*/ 681 h 851"/>
                  <a:gd name="T10" fmla="*/ 511 w 908"/>
                  <a:gd name="T11" fmla="*/ 851 h 851"/>
                  <a:gd name="T12" fmla="*/ 511 w 908"/>
                  <a:gd name="T13" fmla="*/ 681 h 851"/>
                  <a:gd name="T14" fmla="*/ 454 w 908"/>
                  <a:gd name="T15" fmla="*/ 624 h 851"/>
                  <a:gd name="T16" fmla="*/ 454 w 908"/>
                  <a:gd name="T17" fmla="*/ 567 h 851"/>
                  <a:gd name="T18" fmla="*/ 284 w 908"/>
                  <a:gd name="T19" fmla="*/ 624 h 851"/>
                  <a:gd name="T20" fmla="*/ 227 w 908"/>
                  <a:gd name="T21" fmla="*/ 681 h 851"/>
                  <a:gd name="T22" fmla="*/ 114 w 908"/>
                  <a:gd name="T23" fmla="*/ 681 h 851"/>
                  <a:gd name="T24" fmla="*/ 170 w 908"/>
                  <a:gd name="T25" fmla="*/ 624 h 851"/>
                  <a:gd name="T26" fmla="*/ 170 w 908"/>
                  <a:gd name="T27" fmla="*/ 567 h 851"/>
                  <a:gd name="T28" fmla="*/ 57 w 908"/>
                  <a:gd name="T29" fmla="*/ 510 h 851"/>
                  <a:gd name="T30" fmla="*/ 0 w 908"/>
                  <a:gd name="T31" fmla="*/ 567 h 851"/>
                  <a:gd name="T32" fmla="*/ 0 w 908"/>
                  <a:gd name="T33" fmla="*/ 397 h 851"/>
                  <a:gd name="T34" fmla="*/ 114 w 908"/>
                  <a:gd name="T35" fmla="*/ 454 h 851"/>
                  <a:gd name="T36" fmla="*/ 114 w 908"/>
                  <a:gd name="T37" fmla="*/ 284 h 851"/>
                  <a:gd name="T38" fmla="*/ 341 w 908"/>
                  <a:gd name="T39" fmla="*/ 284 h 851"/>
                  <a:gd name="T40" fmla="*/ 454 w 908"/>
                  <a:gd name="T41" fmla="*/ 227 h 851"/>
                  <a:gd name="T42" fmla="*/ 567 w 908"/>
                  <a:gd name="T43" fmla="*/ 227 h 851"/>
                  <a:gd name="T44" fmla="*/ 624 w 908"/>
                  <a:gd name="T45" fmla="*/ 170 h 851"/>
                  <a:gd name="T46" fmla="*/ 624 w 908"/>
                  <a:gd name="T47" fmla="*/ 114 h 851"/>
                  <a:gd name="T48" fmla="*/ 624 w 908"/>
                  <a:gd name="T49" fmla="*/ 57 h 851"/>
                  <a:gd name="T50" fmla="*/ 681 w 908"/>
                  <a:gd name="T51" fmla="*/ 0 h 851"/>
                  <a:gd name="T52" fmla="*/ 737 w 908"/>
                  <a:gd name="T53" fmla="*/ 114 h 851"/>
                  <a:gd name="T54" fmla="*/ 794 w 908"/>
                  <a:gd name="T55" fmla="*/ 114 h 851"/>
                  <a:gd name="T56" fmla="*/ 794 w 908"/>
                  <a:gd name="T57" fmla="*/ 28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08" h="851">
                    <a:moveTo>
                      <a:pt x="794" y="284"/>
                    </a:moveTo>
                    <a:lnTo>
                      <a:pt x="851" y="340"/>
                    </a:lnTo>
                    <a:lnTo>
                      <a:pt x="908" y="454"/>
                    </a:lnTo>
                    <a:lnTo>
                      <a:pt x="794" y="624"/>
                    </a:lnTo>
                    <a:lnTo>
                      <a:pt x="681" y="681"/>
                    </a:lnTo>
                    <a:lnTo>
                      <a:pt x="511" y="851"/>
                    </a:lnTo>
                    <a:lnTo>
                      <a:pt x="511" y="681"/>
                    </a:lnTo>
                    <a:lnTo>
                      <a:pt x="454" y="624"/>
                    </a:lnTo>
                    <a:lnTo>
                      <a:pt x="454" y="567"/>
                    </a:lnTo>
                    <a:lnTo>
                      <a:pt x="284" y="624"/>
                    </a:lnTo>
                    <a:lnTo>
                      <a:pt x="227" y="681"/>
                    </a:lnTo>
                    <a:lnTo>
                      <a:pt x="114" y="681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57" y="510"/>
                    </a:lnTo>
                    <a:lnTo>
                      <a:pt x="0" y="567"/>
                    </a:lnTo>
                    <a:lnTo>
                      <a:pt x="0" y="397"/>
                    </a:lnTo>
                    <a:lnTo>
                      <a:pt x="114" y="454"/>
                    </a:lnTo>
                    <a:lnTo>
                      <a:pt x="114" y="284"/>
                    </a:lnTo>
                    <a:lnTo>
                      <a:pt x="341" y="284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624" y="170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681" y="0"/>
                    </a:lnTo>
                    <a:lnTo>
                      <a:pt x="737" y="114"/>
                    </a:lnTo>
                    <a:lnTo>
                      <a:pt x="794" y="114"/>
                    </a:lnTo>
                    <a:lnTo>
                      <a:pt x="794" y="2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77" name="Freeform 45"/>
              <p:cNvSpPr>
                <a:spLocks/>
              </p:cNvSpPr>
              <p:nvPr/>
            </p:nvSpPr>
            <p:spPr bwMode="auto">
              <a:xfrm>
                <a:off x="4996" y="4271"/>
                <a:ext cx="624" cy="567"/>
              </a:xfrm>
              <a:custGeom>
                <a:avLst/>
                <a:gdLst>
                  <a:gd name="T0" fmla="*/ 113 w 624"/>
                  <a:gd name="T1" fmla="*/ 57 h 567"/>
                  <a:gd name="T2" fmla="*/ 170 w 624"/>
                  <a:gd name="T3" fmla="*/ 0 h 567"/>
                  <a:gd name="T4" fmla="*/ 283 w 624"/>
                  <a:gd name="T5" fmla="*/ 57 h 567"/>
                  <a:gd name="T6" fmla="*/ 283 w 624"/>
                  <a:gd name="T7" fmla="*/ 114 h 567"/>
                  <a:gd name="T8" fmla="*/ 227 w 624"/>
                  <a:gd name="T9" fmla="*/ 171 h 567"/>
                  <a:gd name="T10" fmla="*/ 340 w 624"/>
                  <a:gd name="T11" fmla="*/ 171 h 567"/>
                  <a:gd name="T12" fmla="*/ 397 w 624"/>
                  <a:gd name="T13" fmla="*/ 114 h 567"/>
                  <a:gd name="T14" fmla="*/ 567 w 624"/>
                  <a:gd name="T15" fmla="*/ 57 h 567"/>
                  <a:gd name="T16" fmla="*/ 567 w 624"/>
                  <a:gd name="T17" fmla="*/ 114 h 567"/>
                  <a:gd name="T18" fmla="*/ 624 w 624"/>
                  <a:gd name="T19" fmla="*/ 171 h 567"/>
                  <a:gd name="T20" fmla="*/ 624 w 624"/>
                  <a:gd name="T21" fmla="*/ 341 h 567"/>
                  <a:gd name="T22" fmla="*/ 567 w 624"/>
                  <a:gd name="T23" fmla="*/ 284 h 567"/>
                  <a:gd name="T24" fmla="*/ 510 w 624"/>
                  <a:gd name="T25" fmla="*/ 341 h 567"/>
                  <a:gd name="T26" fmla="*/ 567 w 624"/>
                  <a:gd name="T27" fmla="*/ 397 h 567"/>
                  <a:gd name="T28" fmla="*/ 510 w 624"/>
                  <a:gd name="T29" fmla="*/ 454 h 567"/>
                  <a:gd name="T30" fmla="*/ 454 w 624"/>
                  <a:gd name="T31" fmla="*/ 454 h 567"/>
                  <a:gd name="T32" fmla="*/ 283 w 624"/>
                  <a:gd name="T33" fmla="*/ 567 h 567"/>
                  <a:gd name="T34" fmla="*/ 227 w 624"/>
                  <a:gd name="T35" fmla="*/ 511 h 567"/>
                  <a:gd name="T36" fmla="*/ 113 w 624"/>
                  <a:gd name="T37" fmla="*/ 454 h 567"/>
                  <a:gd name="T38" fmla="*/ 0 w 624"/>
                  <a:gd name="T39" fmla="*/ 397 h 567"/>
                  <a:gd name="T40" fmla="*/ 57 w 624"/>
                  <a:gd name="T41" fmla="*/ 341 h 567"/>
                  <a:gd name="T42" fmla="*/ 57 w 624"/>
                  <a:gd name="T43" fmla="*/ 284 h 567"/>
                  <a:gd name="T44" fmla="*/ 113 w 624"/>
                  <a:gd name="T45" fmla="*/ 171 h 567"/>
                  <a:gd name="T46" fmla="*/ 113 w 624"/>
                  <a:gd name="T47" fmla="*/ 114 h 567"/>
                  <a:gd name="T48" fmla="*/ 113 w 624"/>
                  <a:gd name="T49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4" h="567">
                    <a:moveTo>
                      <a:pt x="113" y="57"/>
                    </a:moveTo>
                    <a:lnTo>
                      <a:pt x="170" y="0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227" y="171"/>
                    </a:lnTo>
                    <a:lnTo>
                      <a:pt x="340" y="171"/>
                    </a:lnTo>
                    <a:lnTo>
                      <a:pt x="397" y="114"/>
                    </a:lnTo>
                    <a:lnTo>
                      <a:pt x="567" y="57"/>
                    </a:lnTo>
                    <a:lnTo>
                      <a:pt x="567" y="114"/>
                    </a:lnTo>
                    <a:lnTo>
                      <a:pt x="624" y="171"/>
                    </a:lnTo>
                    <a:lnTo>
                      <a:pt x="624" y="341"/>
                    </a:lnTo>
                    <a:lnTo>
                      <a:pt x="567" y="284"/>
                    </a:lnTo>
                    <a:lnTo>
                      <a:pt x="510" y="341"/>
                    </a:lnTo>
                    <a:lnTo>
                      <a:pt x="567" y="397"/>
                    </a:lnTo>
                    <a:lnTo>
                      <a:pt x="510" y="454"/>
                    </a:lnTo>
                    <a:lnTo>
                      <a:pt x="454" y="454"/>
                    </a:lnTo>
                    <a:lnTo>
                      <a:pt x="283" y="567"/>
                    </a:lnTo>
                    <a:lnTo>
                      <a:pt x="227" y="511"/>
                    </a:lnTo>
                    <a:lnTo>
                      <a:pt x="113" y="454"/>
                    </a:lnTo>
                    <a:lnTo>
                      <a:pt x="0" y="397"/>
                    </a:lnTo>
                    <a:lnTo>
                      <a:pt x="57" y="341"/>
                    </a:lnTo>
                    <a:lnTo>
                      <a:pt x="57" y="284"/>
                    </a:lnTo>
                    <a:lnTo>
                      <a:pt x="113" y="171"/>
                    </a:lnTo>
                    <a:lnTo>
                      <a:pt x="113" y="114"/>
                    </a:lnTo>
                    <a:lnTo>
                      <a:pt x="113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78" name="Freeform 46"/>
              <p:cNvSpPr>
                <a:spLocks/>
              </p:cNvSpPr>
              <p:nvPr/>
            </p:nvSpPr>
            <p:spPr bwMode="auto">
              <a:xfrm>
                <a:off x="4542" y="4498"/>
                <a:ext cx="681" cy="851"/>
              </a:xfrm>
              <a:custGeom>
                <a:avLst/>
                <a:gdLst>
                  <a:gd name="T0" fmla="*/ 454 w 681"/>
                  <a:gd name="T1" fmla="*/ 170 h 851"/>
                  <a:gd name="T2" fmla="*/ 397 w 681"/>
                  <a:gd name="T3" fmla="*/ 114 h 851"/>
                  <a:gd name="T4" fmla="*/ 284 w 681"/>
                  <a:gd name="T5" fmla="*/ 57 h 851"/>
                  <a:gd name="T6" fmla="*/ 170 w 681"/>
                  <a:gd name="T7" fmla="*/ 114 h 851"/>
                  <a:gd name="T8" fmla="*/ 170 w 681"/>
                  <a:gd name="T9" fmla="*/ 0 h 851"/>
                  <a:gd name="T10" fmla="*/ 114 w 681"/>
                  <a:gd name="T11" fmla="*/ 57 h 851"/>
                  <a:gd name="T12" fmla="*/ 170 w 681"/>
                  <a:gd name="T13" fmla="*/ 170 h 851"/>
                  <a:gd name="T14" fmla="*/ 0 w 681"/>
                  <a:gd name="T15" fmla="*/ 170 h 851"/>
                  <a:gd name="T16" fmla="*/ 0 w 681"/>
                  <a:gd name="T17" fmla="*/ 227 h 851"/>
                  <a:gd name="T18" fmla="*/ 57 w 681"/>
                  <a:gd name="T19" fmla="*/ 284 h 851"/>
                  <a:gd name="T20" fmla="*/ 114 w 681"/>
                  <a:gd name="T21" fmla="*/ 284 h 851"/>
                  <a:gd name="T22" fmla="*/ 227 w 681"/>
                  <a:gd name="T23" fmla="*/ 454 h 851"/>
                  <a:gd name="T24" fmla="*/ 170 w 681"/>
                  <a:gd name="T25" fmla="*/ 511 h 851"/>
                  <a:gd name="T26" fmla="*/ 170 w 681"/>
                  <a:gd name="T27" fmla="*/ 681 h 851"/>
                  <a:gd name="T28" fmla="*/ 170 w 681"/>
                  <a:gd name="T29" fmla="*/ 794 h 851"/>
                  <a:gd name="T30" fmla="*/ 227 w 681"/>
                  <a:gd name="T31" fmla="*/ 851 h 851"/>
                  <a:gd name="T32" fmla="*/ 341 w 681"/>
                  <a:gd name="T33" fmla="*/ 794 h 851"/>
                  <a:gd name="T34" fmla="*/ 397 w 681"/>
                  <a:gd name="T35" fmla="*/ 737 h 851"/>
                  <a:gd name="T36" fmla="*/ 567 w 681"/>
                  <a:gd name="T37" fmla="*/ 737 h 851"/>
                  <a:gd name="T38" fmla="*/ 511 w 681"/>
                  <a:gd name="T39" fmla="*/ 681 h 851"/>
                  <a:gd name="T40" fmla="*/ 454 w 681"/>
                  <a:gd name="T41" fmla="*/ 567 h 851"/>
                  <a:gd name="T42" fmla="*/ 511 w 681"/>
                  <a:gd name="T43" fmla="*/ 567 h 851"/>
                  <a:gd name="T44" fmla="*/ 511 w 681"/>
                  <a:gd name="T45" fmla="*/ 454 h 851"/>
                  <a:gd name="T46" fmla="*/ 681 w 681"/>
                  <a:gd name="T47" fmla="*/ 511 h 851"/>
                  <a:gd name="T48" fmla="*/ 681 w 681"/>
                  <a:gd name="T49" fmla="*/ 454 h 851"/>
                  <a:gd name="T50" fmla="*/ 681 w 681"/>
                  <a:gd name="T51" fmla="*/ 284 h 851"/>
                  <a:gd name="T52" fmla="*/ 454 w 681"/>
                  <a:gd name="T53" fmla="*/ 17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1" h="851">
                    <a:moveTo>
                      <a:pt x="454" y="170"/>
                    </a:moveTo>
                    <a:lnTo>
                      <a:pt x="397" y="114"/>
                    </a:lnTo>
                    <a:lnTo>
                      <a:pt x="284" y="57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114" y="57"/>
                    </a:lnTo>
                    <a:lnTo>
                      <a:pt x="170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227" y="454"/>
                    </a:lnTo>
                    <a:lnTo>
                      <a:pt x="170" y="511"/>
                    </a:lnTo>
                    <a:lnTo>
                      <a:pt x="170" y="681"/>
                    </a:lnTo>
                    <a:lnTo>
                      <a:pt x="170" y="794"/>
                    </a:lnTo>
                    <a:lnTo>
                      <a:pt x="227" y="851"/>
                    </a:lnTo>
                    <a:lnTo>
                      <a:pt x="341" y="794"/>
                    </a:lnTo>
                    <a:lnTo>
                      <a:pt x="397" y="737"/>
                    </a:lnTo>
                    <a:lnTo>
                      <a:pt x="567" y="737"/>
                    </a:lnTo>
                    <a:lnTo>
                      <a:pt x="511" y="681"/>
                    </a:lnTo>
                    <a:lnTo>
                      <a:pt x="454" y="567"/>
                    </a:lnTo>
                    <a:lnTo>
                      <a:pt x="511" y="567"/>
                    </a:lnTo>
                    <a:lnTo>
                      <a:pt x="511" y="454"/>
                    </a:lnTo>
                    <a:lnTo>
                      <a:pt x="681" y="511"/>
                    </a:lnTo>
                    <a:lnTo>
                      <a:pt x="681" y="454"/>
                    </a:lnTo>
                    <a:lnTo>
                      <a:pt x="681" y="284"/>
                    </a:lnTo>
                    <a:lnTo>
                      <a:pt x="454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79" name="Freeform 47"/>
              <p:cNvSpPr>
                <a:spLocks/>
              </p:cNvSpPr>
              <p:nvPr/>
            </p:nvSpPr>
            <p:spPr bwMode="auto">
              <a:xfrm>
                <a:off x="5053" y="3421"/>
                <a:ext cx="907" cy="624"/>
              </a:xfrm>
              <a:custGeom>
                <a:avLst/>
                <a:gdLst>
                  <a:gd name="T0" fmla="*/ 170 w 907"/>
                  <a:gd name="T1" fmla="*/ 624 h 624"/>
                  <a:gd name="T2" fmla="*/ 0 w 907"/>
                  <a:gd name="T3" fmla="*/ 567 h 624"/>
                  <a:gd name="T4" fmla="*/ 0 w 907"/>
                  <a:gd name="T5" fmla="*/ 510 h 624"/>
                  <a:gd name="T6" fmla="*/ 113 w 907"/>
                  <a:gd name="T7" fmla="*/ 510 h 624"/>
                  <a:gd name="T8" fmla="*/ 170 w 907"/>
                  <a:gd name="T9" fmla="*/ 340 h 624"/>
                  <a:gd name="T10" fmla="*/ 226 w 907"/>
                  <a:gd name="T11" fmla="*/ 227 h 624"/>
                  <a:gd name="T12" fmla="*/ 283 w 907"/>
                  <a:gd name="T13" fmla="*/ 283 h 624"/>
                  <a:gd name="T14" fmla="*/ 340 w 907"/>
                  <a:gd name="T15" fmla="*/ 170 h 624"/>
                  <a:gd name="T16" fmla="*/ 283 w 907"/>
                  <a:gd name="T17" fmla="*/ 113 h 624"/>
                  <a:gd name="T18" fmla="*/ 397 w 907"/>
                  <a:gd name="T19" fmla="*/ 57 h 624"/>
                  <a:gd name="T20" fmla="*/ 567 w 907"/>
                  <a:gd name="T21" fmla="*/ 0 h 624"/>
                  <a:gd name="T22" fmla="*/ 623 w 907"/>
                  <a:gd name="T23" fmla="*/ 113 h 624"/>
                  <a:gd name="T24" fmla="*/ 737 w 907"/>
                  <a:gd name="T25" fmla="*/ 113 h 624"/>
                  <a:gd name="T26" fmla="*/ 737 w 907"/>
                  <a:gd name="T27" fmla="*/ 170 h 624"/>
                  <a:gd name="T28" fmla="*/ 850 w 907"/>
                  <a:gd name="T29" fmla="*/ 113 h 624"/>
                  <a:gd name="T30" fmla="*/ 907 w 907"/>
                  <a:gd name="T31" fmla="*/ 170 h 624"/>
                  <a:gd name="T32" fmla="*/ 737 w 907"/>
                  <a:gd name="T33" fmla="*/ 283 h 624"/>
                  <a:gd name="T34" fmla="*/ 737 w 907"/>
                  <a:gd name="T35" fmla="*/ 340 h 624"/>
                  <a:gd name="T36" fmla="*/ 680 w 907"/>
                  <a:gd name="T37" fmla="*/ 397 h 624"/>
                  <a:gd name="T38" fmla="*/ 680 w 907"/>
                  <a:gd name="T39" fmla="*/ 510 h 624"/>
                  <a:gd name="T40" fmla="*/ 623 w 907"/>
                  <a:gd name="T41" fmla="*/ 567 h 624"/>
                  <a:gd name="T42" fmla="*/ 510 w 907"/>
                  <a:gd name="T43" fmla="*/ 567 h 624"/>
                  <a:gd name="T44" fmla="*/ 397 w 907"/>
                  <a:gd name="T45" fmla="*/ 624 h 624"/>
                  <a:gd name="T46" fmla="*/ 170 w 907"/>
                  <a:gd name="T4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07" h="624">
                    <a:moveTo>
                      <a:pt x="170" y="624"/>
                    </a:moveTo>
                    <a:lnTo>
                      <a:pt x="0" y="567"/>
                    </a:lnTo>
                    <a:lnTo>
                      <a:pt x="0" y="510"/>
                    </a:lnTo>
                    <a:lnTo>
                      <a:pt x="113" y="510"/>
                    </a:lnTo>
                    <a:lnTo>
                      <a:pt x="170" y="340"/>
                    </a:lnTo>
                    <a:lnTo>
                      <a:pt x="226" y="227"/>
                    </a:lnTo>
                    <a:lnTo>
                      <a:pt x="283" y="283"/>
                    </a:lnTo>
                    <a:lnTo>
                      <a:pt x="340" y="170"/>
                    </a:lnTo>
                    <a:lnTo>
                      <a:pt x="283" y="113"/>
                    </a:lnTo>
                    <a:lnTo>
                      <a:pt x="397" y="57"/>
                    </a:lnTo>
                    <a:lnTo>
                      <a:pt x="567" y="0"/>
                    </a:lnTo>
                    <a:lnTo>
                      <a:pt x="623" y="113"/>
                    </a:lnTo>
                    <a:lnTo>
                      <a:pt x="737" y="113"/>
                    </a:lnTo>
                    <a:lnTo>
                      <a:pt x="737" y="170"/>
                    </a:lnTo>
                    <a:lnTo>
                      <a:pt x="850" y="113"/>
                    </a:lnTo>
                    <a:lnTo>
                      <a:pt x="907" y="170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680" y="397"/>
                    </a:lnTo>
                    <a:lnTo>
                      <a:pt x="680" y="510"/>
                    </a:lnTo>
                    <a:lnTo>
                      <a:pt x="623" y="567"/>
                    </a:lnTo>
                    <a:lnTo>
                      <a:pt x="510" y="567"/>
                    </a:lnTo>
                    <a:lnTo>
                      <a:pt x="397" y="624"/>
                    </a:lnTo>
                    <a:lnTo>
                      <a:pt x="170" y="62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80" name="Freeform 48"/>
              <p:cNvSpPr>
                <a:spLocks/>
              </p:cNvSpPr>
              <p:nvPr/>
            </p:nvSpPr>
            <p:spPr bwMode="auto">
              <a:xfrm>
                <a:off x="5790" y="2911"/>
                <a:ext cx="1474" cy="1134"/>
              </a:xfrm>
              <a:custGeom>
                <a:avLst/>
                <a:gdLst>
                  <a:gd name="T0" fmla="*/ 113 w 1474"/>
                  <a:gd name="T1" fmla="*/ 623 h 1134"/>
                  <a:gd name="T2" fmla="*/ 170 w 1474"/>
                  <a:gd name="T3" fmla="*/ 567 h 1134"/>
                  <a:gd name="T4" fmla="*/ 283 w 1474"/>
                  <a:gd name="T5" fmla="*/ 680 h 1134"/>
                  <a:gd name="T6" fmla="*/ 283 w 1474"/>
                  <a:gd name="T7" fmla="*/ 510 h 1134"/>
                  <a:gd name="T8" fmla="*/ 170 w 1474"/>
                  <a:gd name="T9" fmla="*/ 340 h 1134"/>
                  <a:gd name="T10" fmla="*/ 227 w 1474"/>
                  <a:gd name="T11" fmla="*/ 283 h 1134"/>
                  <a:gd name="T12" fmla="*/ 623 w 1474"/>
                  <a:gd name="T13" fmla="*/ 226 h 1134"/>
                  <a:gd name="T14" fmla="*/ 680 w 1474"/>
                  <a:gd name="T15" fmla="*/ 113 h 1134"/>
                  <a:gd name="T16" fmla="*/ 680 w 1474"/>
                  <a:gd name="T17" fmla="*/ 56 h 1134"/>
                  <a:gd name="T18" fmla="*/ 737 w 1474"/>
                  <a:gd name="T19" fmla="*/ 0 h 1134"/>
                  <a:gd name="T20" fmla="*/ 964 w 1474"/>
                  <a:gd name="T21" fmla="*/ 0 h 1134"/>
                  <a:gd name="T22" fmla="*/ 964 w 1474"/>
                  <a:gd name="T23" fmla="*/ 113 h 1134"/>
                  <a:gd name="T24" fmla="*/ 907 w 1474"/>
                  <a:gd name="T25" fmla="*/ 170 h 1134"/>
                  <a:gd name="T26" fmla="*/ 1020 w 1474"/>
                  <a:gd name="T27" fmla="*/ 170 h 1134"/>
                  <a:gd name="T28" fmla="*/ 1134 w 1474"/>
                  <a:gd name="T29" fmla="*/ 113 h 1134"/>
                  <a:gd name="T30" fmla="*/ 1190 w 1474"/>
                  <a:gd name="T31" fmla="*/ 170 h 1134"/>
                  <a:gd name="T32" fmla="*/ 1247 w 1474"/>
                  <a:gd name="T33" fmla="*/ 226 h 1134"/>
                  <a:gd name="T34" fmla="*/ 1361 w 1474"/>
                  <a:gd name="T35" fmla="*/ 226 h 1134"/>
                  <a:gd name="T36" fmla="*/ 1361 w 1474"/>
                  <a:gd name="T37" fmla="*/ 283 h 1134"/>
                  <a:gd name="T38" fmla="*/ 1417 w 1474"/>
                  <a:gd name="T39" fmla="*/ 340 h 1134"/>
                  <a:gd name="T40" fmla="*/ 1361 w 1474"/>
                  <a:gd name="T41" fmla="*/ 397 h 1134"/>
                  <a:gd name="T42" fmla="*/ 1474 w 1474"/>
                  <a:gd name="T43" fmla="*/ 453 h 1134"/>
                  <a:gd name="T44" fmla="*/ 1417 w 1474"/>
                  <a:gd name="T45" fmla="*/ 510 h 1134"/>
                  <a:gd name="T46" fmla="*/ 1304 w 1474"/>
                  <a:gd name="T47" fmla="*/ 623 h 1134"/>
                  <a:gd name="T48" fmla="*/ 1304 w 1474"/>
                  <a:gd name="T49" fmla="*/ 680 h 1134"/>
                  <a:gd name="T50" fmla="*/ 1190 w 1474"/>
                  <a:gd name="T51" fmla="*/ 623 h 1134"/>
                  <a:gd name="T52" fmla="*/ 1134 w 1474"/>
                  <a:gd name="T53" fmla="*/ 737 h 1134"/>
                  <a:gd name="T54" fmla="*/ 1247 w 1474"/>
                  <a:gd name="T55" fmla="*/ 793 h 1134"/>
                  <a:gd name="T56" fmla="*/ 1077 w 1474"/>
                  <a:gd name="T57" fmla="*/ 793 h 1134"/>
                  <a:gd name="T58" fmla="*/ 1134 w 1474"/>
                  <a:gd name="T59" fmla="*/ 850 h 1134"/>
                  <a:gd name="T60" fmla="*/ 964 w 1474"/>
                  <a:gd name="T61" fmla="*/ 850 h 1134"/>
                  <a:gd name="T62" fmla="*/ 794 w 1474"/>
                  <a:gd name="T63" fmla="*/ 850 h 1134"/>
                  <a:gd name="T64" fmla="*/ 794 w 1474"/>
                  <a:gd name="T65" fmla="*/ 793 h 1134"/>
                  <a:gd name="T66" fmla="*/ 737 w 1474"/>
                  <a:gd name="T67" fmla="*/ 737 h 1134"/>
                  <a:gd name="T68" fmla="*/ 680 w 1474"/>
                  <a:gd name="T69" fmla="*/ 737 h 1134"/>
                  <a:gd name="T70" fmla="*/ 567 w 1474"/>
                  <a:gd name="T71" fmla="*/ 793 h 1134"/>
                  <a:gd name="T72" fmla="*/ 397 w 1474"/>
                  <a:gd name="T73" fmla="*/ 964 h 1134"/>
                  <a:gd name="T74" fmla="*/ 340 w 1474"/>
                  <a:gd name="T75" fmla="*/ 964 h 1134"/>
                  <a:gd name="T76" fmla="*/ 283 w 1474"/>
                  <a:gd name="T77" fmla="*/ 1077 h 1134"/>
                  <a:gd name="T78" fmla="*/ 283 w 1474"/>
                  <a:gd name="T79" fmla="*/ 1134 h 1134"/>
                  <a:gd name="T80" fmla="*/ 170 w 1474"/>
                  <a:gd name="T81" fmla="*/ 1077 h 1134"/>
                  <a:gd name="T82" fmla="*/ 113 w 1474"/>
                  <a:gd name="T83" fmla="*/ 1134 h 1134"/>
                  <a:gd name="T84" fmla="*/ 113 w 1474"/>
                  <a:gd name="T85" fmla="*/ 964 h 1134"/>
                  <a:gd name="T86" fmla="*/ 56 w 1474"/>
                  <a:gd name="T87" fmla="*/ 964 h 1134"/>
                  <a:gd name="T88" fmla="*/ 0 w 1474"/>
                  <a:gd name="T89" fmla="*/ 850 h 1134"/>
                  <a:gd name="T90" fmla="*/ 0 w 1474"/>
                  <a:gd name="T91" fmla="*/ 793 h 1134"/>
                  <a:gd name="T92" fmla="*/ 170 w 1474"/>
                  <a:gd name="T93" fmla="*/ 680 h 1134"/>
                  <a:gd name="T94" fmla="*/ 113 w 1474"/>
                  <a:gd name="T95" fmla="*/ 623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74" h="1134">
                    <a:moveTo>
                      <a:pt x="113" y="623"/>
                    </a:moveTo>
                    <a:lnTo>
                      <a:pt x="170" y="567"/>
                    </a:lnTo>
                    <a:lnTo>
                      <a:pt x="283" y="680"/>
                    </a:lnTo>
                    <a:lnTo>
                      <a:pt x="283" y="510"/>
                    </a:lnTo>
                    <a:lnTo>
                      <a:pt x="170" y="340"/>
                    </a:lnTo>
                    <a:lnTo>
                      <a:pt x="227" y="283"/>
                    </a:lnTo>
                    <a:lnTo>
                      <a:pt x="623" y="226"/>
                    </a:lnTo>
                    <a:lnTo>
                      <a:pt x="680" y="113"/>
                    </a:lnTo>
                    <a:lnTo>
                      <a:pt x="680" y="56"/>
                    </a:lnTo>
                    <a:lnTo>
                      <a:pt x="737" y="0"/>
                    </a:lnTo>
                    <a:lnTo>
                      <a:pt x="964" y="0"/>
                    </a:lnTo>
                    <a:lnTo>
                      <a:pt x="964" y="113"/>
                    </a:lnTo>
                    <a:lnTo>
                      <a:pt x="907" y="170"/>
                    </a:lnTo>
                    <a:lnTo>
                      <a:pt x="1020" y="170"/>
                    </a:lnTo>
                    <a:lnTo>
                      <a:pt x="1134" y="113"/>
                    </a:lnTo>
                    <a:lnTo>
                      <a:pt x="1190" y="170"/>
                    </a:lnTo>
                    <a:lnTo>
                      <a:pt x="1247" y="226"/>
                    </a:lnTo>
                    <a:lnTo>
                      <a:pt x="1361" y="226"/>
                    </a:lnTo>
                    <a:lnTo>
                      <a:pt x="1361" y="283"/>
                    </a:lnTo>
                    <a:lnTo>
                      <a:pt x="1417" y="340"/>
                    </a:lnTo>
                    <a:lnTo>
                      <a:pt x="1361" y="397"/>
                    </a:lnTo>
                    <a:lnTo>
                      <a:pt x="1474" y="453"/>
                    </a:lnTo>
                    <a:lnTo>
                      <a:pt x="1417" y="510"/>
                    </a:lnTo>
                    <a:lnTo>
                      <a:pt x="1304" y="623"/>
                    </a:lnTo>
                    <a:lnTo>
                      <a:pt x="1304" y="680"/>
                    </a:lnTo>
                    <a:lnTo>
                      <a:pt x="1190" y="623"/>
                    </a:lnTo>
                    <a:lnTo>
                      <a:pt x="1134" y="737"/>
                    </a:lnTo>
                    <a:lnTo>
                      <a:pt x="1247" y="793"/>
                    </a:lnTo>
                    <a:lnTo>
                      <a:pt x="1077" y="793"/>
                    </a:lnTo>
                    <a:lnTo>
                      <a:pt x="1134" y="850"/>
                    </a:lnTo>
                    <a:lnTo>
                      <a:pt x="964" y="850"/>
                    </a:lnTo>
                    <a:lnTo>
                      <a:pt x="794" y="850"/>
                    </a:lnTo>
                    <a:lnTo>
                      <a:pt x="794" y="793"/>
                    </a:lnTo>
                    <a:lnTo>
                      <a:pt x="737" y="737"/>
                    </a:lnTo>
                    <a:lnTo>
                      <a:pt x="680" y="737"/>
                    </a:lnTo>
                    <a:lnTo>
                      <a:pt x="567" y="793"/>
                    </a:lnTo>
                    <a:lnTo>
                      <a:pt x="397" y="964"/>
                    </a:lnTo>
                    <a:lnTo>
                      <a:pt x="340" y="964"/>
                    </a:lnTo>
                    <a:lnTo>
                      <a:pt x="283" y="1077"/>
                    </a:lnTo>
                    <a:lnTo>
                      <a:pt x="283" y="1134"/>
                    </a:lnTo>
                    <a:lnTo>
                      <a:pt x="170" y="1077"/>
                    </a:lnTo>
                    <a:lnTo>
                      <a:pt x="113" y="1134"/>
                    </a:lnTo>
                    <a:lnTo>
                      <a:pt x="113" y="964"/>
                    </a:lnTo>
                    <a:lnTo>
                      <a:pt x="56" y="964"/>
                    </a:lnTo>
                    <a:lnTo>
                      <a:pt x="0" y="850"/>
                    </a:lnTo>
                    <a:lnTo>
                      <a:pt x="0" y="793"/>
                    </a:lnTo>
                    <a:lnTo>
                      <a:pt x="170" y="680"/>
                    </a:lnTo>
                    <a:lnTo>
                      <a:pt x="113" y="62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81" name="Freeform 49"/>
              <p:cNvSpPr>
                <a:spLocks/>
              </p:cNvSpPr>
              <p:nvPr/>
            </p:nvSpPr>
            <p:spPr bwMode="auto">
              <a:xfrm>
                <a:off x="5109" y="2230"/>
                <a:ext cx="1361" cy="1361"/>
              </a:xfrm>
              <a:custGeom>
                <a:avLst/>
                <a:gdLst>
                  <a:gd name="T0" fmla="*/ 511 w 1361"/>
                  <a:gd name="T1" fmla="*/ 1191 h 1361"/>
                  <a:gd name="T2" fmla="*/ 341 w 1361"/>
                  <a:gd name="T3" fmla="*/ 1248 h 1361"/>
                  <a:gd name="T4" fmla="*/ 284 w 1361"/>
                  <a:gd name="T5" fmla="*/ 1191 h 1361"/>
                  <a:gd name="T6" fmla="*/ 170 w 1361"/>
                  <a:gd name="T7" fmla="*/ 1248 h 1361"/>
                  <a:gd name="T8" fmla="*/ 170 w 1361"/>
                  <a:gd name="T9" fmla="*/ 1078 h 1361"/>
                  <a:gd name="T10" fmla="*/ 114 w 1361"/>
                  <a:gd name="T11" fmla="*/ 1021 h 1361"/>
                  <a:gd name="T12" fmla="*/ 170 w 1361"/>
                  <a:gd name="T13" fmla="*/ 851 h 1361"/>
                  <a:gd name="T14" fmla="*/ 227 w 1361"/>
                  <a:gd name="T15" fmla="*/ 794 h 1361"/>
                  <a:gd name="T16" fmla="*/ 170 w 1361"/>
                  <a:gd name="T17" fmla="*/ 794 h 1361"/>
                  <a:gd name="T18" fmla="*/ 170 w 1361"/>
                  <a:gd name="T19" fmla="*/ 681 h 1361"/>
                  <a:gd name="T20" fmla="*/ 227 w 1361"/>
                  <a:gd name="T21" fmla="*/ 624 h 1361"/>
                  <a:gd name="T22" fmla="*/ 170 w 1361"/>
                  <a:gd name="T23" fmla="*/ 567 h 1361"/>
                  <a:gd name="T24" fmla="*/ 227 w 1361"/>
                  <a:gd name="T25" fmla="*/ 510 h 1361"/>
                  <a:gd name="T26" fmla="*/ 114 w 1361"/>
                  <a:gd name="T27" fmla="*/ 454 h 1361"/>
                  <a:gd name="T28" fmla="*/ 57 w 1361"/>
                  <a:gd name="T29" fmla="*/ 454 h 1361"/>
                  <a:gd name="T30" fmla="*/ 0 w 1361"/>
                  <a:gd name="T31" fmla="*/ 397 h 1361"/>
                  <a:gd name="T32" fmla="*/ 57 w 1361"/>
                  <a:gd name="T33" fmla="*/ 340 h 1361"/>
                  <a:gd name="T34" fmla="*/ 0 w 1361"/>
                  <a:gd name="T35" fmla="*/ 284 h 1361"/>
                  <a:gd name="T36" fmla="*/ 170 w 1361"/>
                  <a:gd name="T37" fmla="*/ 0 h 1361"/>
                  <a:gd name="T38" fmla="*/ 454 w 1361"/>
                  <a:gd name="T39" fmla="*/ 114 h 1361"/>
                  <a:gd name="T40" fmla="*/ 454 w 1361"/>
                  <a:gd name="T41" fmla="*/ 170 h 1361"/>
                  <a:gd name="T42" fmla="*/ 567 w 1361"/>
                  <a:gd name="T43" fmla="*/ 227 h 1361"/>
                  <a:gd name="T44" fmla="*/ 624 w 1361"/>
                  <a:gd name="T45" fmla="*/ 227 h 1361"/>
                  <a:gd name="T46" fmla="*/ 681 w 1361"/>
                  <a:gd name="T47" fmla="*/ 340 h 1361"/>
                  <a:gd name="T48" fmla="*/ 851 w 1361"/>
                  <a:gd name="T49" fmla="*/ 227 h 1361"/>
                  <a:gd name="T50" fmla="*/ 1078 w 1361"/>
                  <a:gd name="T51" fmla="*/ 227 h 1361"/>
                  <a:gd name="T52" fmla="*/ 1134 w 1361"/>
                  <a:gd name="T53" fmla="*/ 340 h 1361"/>
                  <a:gd name="T54" fmla="*/ 1078 w 1361"/>
                  <a:gd name="T55" fmla="*/ 397 h 1361"/>
                  <a:gd name="T56" fmla="*/ 1134 w 1361"/>
                  <a:gd name="T57" fmla="*/ 454 h 1361"/>
                  <a:gd name="T58" fmla="*/ 1191 w 1361"/>
                  <a:gd name="T59" fmla="*/ 454 h 1361"/>
                  <a:gd name="T60" fmla="*/ 1248 w 1361"/>
                  <a:gd name="T61" fmla="*/ 567 h 1361"/>
                  <a:gd name="T62" fmla="*/ 1191 w 1361"/>
                  <a:gd name="T63" fmla="*/ 624 h 1361"/>
                  <a:gd name="T64" fmla="*/ 1191 w 1361"/>
                  <a:gd name="T65" fmla="*/ 681 h 1361"/>
                  <a:gd name="T66" fmla="*/ 1248 w 1361"/>
                  <a:gd name="T67" fmla="*/ 681 h 1361"/>
                  <a:gd name="T68" fmla="*/ 1304 w 1361"/>
                  <a:gd name="T69" fmla="*/ 737 h 1361"/>
                  <a:gd name="T70" fmla="*/ 1361 w 1361"/>
                  <a:gd name="T71" fmla="*/ 737 h 1361"/>
                  <a:gd name="T72" fmla="*/ 1361 w 1361"/>
                  <a:gd name="T73" fmla="*/ 794 h 1361"/>
                  <a:gd name="T74" fmla="*/ 1304 w 1361"/>
                  <a:gd name="T75" fmla="*/ 907 h 1361"/>
                  <a:gd name="T76" fmla="*/ 908 w 1361"/>
                  <a:gd name="T77" fmla="*/ 964 h 1361"/>
                  <a:gd name="T78" fmla="*/ 851 w 1361"/>
                  <a:gd name="T79" fmla="*/ 1021 h 1361"/>
                  <a:gd name="T80" fmla="*/ 964 w 1361"/>
                  <a:gd name="T81" fmla="*/ 1191 h 1361"/>
                  <a:gd name="T82" fmla="*/ 964 w 1361"/>
                  <a:gd name="T83" fmla="*/ 1361 h 1361"/>
                  <a:gd name="T84" fmla="*/ 851 w 1361"/>
                  <a:gd name="T85" fmla="*/ 1248 h 1361"/>
                  <a:gd name="T86" fmla="*/ 794 w 1361"/>
                  <a:gd name="T87" fmla="*/ 1304 h 1361"/>
                  <a:gd name="T88" fmla="*/ 681 w 1361"/>
                  <a:gd name="T89" fmla="*/ 1361 h 1361"/>
                  <a:gd name="T90" fmla="*/ 681 w 1361"/>
                  <a:gd name="T91" fmla="*/ 1304 h 1361"/>
                  <a:gd name="T92" fmla="*/ 567 w 1361"/>
                  <a:gd name="T93" fmla="*/ 1304 h 1361"/>
                  <a:gd name="T94" fmla="*/ 511 w 1361"/>
                  <a:gd name="T95" fmla="*/ 119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61" h="1361">
                    <a:moveTo>
                      <a:pt x="511" y="1191"/>
                    </a:moveTo>
                    <a:lnTo>
                      <a:pt x="341" y="1248"/>
                    </a:lnTo>
                    <a:lnTo>
                      <a:pt x="284" y="1191"/>
                    </a:lnTo>
                    <a:lnTo>
                      <a:pt x="170" y="1248"/>
                    </a:lnTo>
                    <a:lnTo>
                      <a:pt x="170" y="1078"/>
                    </a:lnTo>
                    <a:lnTo>
                      <a:pt x="114" y="1021"/>
                    </a:lnTo>
                    <a:lnTo>
                      <a:pt x="170" y="851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681"/>
                    </a:lnTo>
                    <a:lnTo>
                      <a:pt x="227" y="624"/>
                    </a:lnTo>
                    <a:lnTo>
                      <a:pt x="170" y="567"/>
                    </a:lnTo>
                    <a:lnTo>
                      <a:pt x="227" y="510"/>
                    </a:lnTo>
                    <a:lnTo>
                      <a:pt x="114" y="454"/>
                    </a:lnTo>
                    <a:lnTo>
                      <a:pt x="57" y="454"/>
                    </a:lnTo>
                    <a:lnTo>
                      <a:pt x="0" y="397"/>
                    </a:lnTo>
                    <a:lnTo>
                      <a:pt x="57" y="340"/>
                    </a:lnTo>
                    <a:lnTo>
                      <a:pt x="0" y="284"/>
                    </a:lnTo>
                    <a:lnTo>
                      <a:pt x="170" y="0"/>
                    </a:lnTo>
                    <a:lnTo>
                      <a:pt x="454" y="114"/>
                    </a:lnTo>
                    <a:lnTo>
                      <a:pt x="454" y="170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81" y="340"/>
                    </a:lnTo>
                    <a:lnTo>
                      <a:pt x="851" y="227"/>
                    </a:lnTo>
                    <a:lnTo>
                      <a:pt x="1078" y="227"/>
                    </a:lnTo>
                    <a:lnTo>
                      <a:pt x="1134" y="340"/>
                    </a:lnTo>
                    <a:lnTo>
                      <a:pt x="1078" y="397"/>
                    </a:lnTo>
                    <a:lnTo>
                      <a:pt x="1134" y="454"/>
                    </a:lnTo>
                    <a:lnTo>
                      <a:pt x="1191" y="454"/>
                    </a:lnTo>
                    <a:lnTo>
                      <a:pt x="1248" y="567"/>
                    </a:lnTo>
                    <a:lnTo>
                      <a:pt x="1191" y="624"/>
                    </a:lnTo>
                    <a:lnTo>
                      <a:pt x="1191" y="681"/>
                    </a:lnTo>
                    <a:lnTo>
                      <a:pt x="1248" y="681"/>
                    </a:lnTo>
                    <a:lnTo>
                      <a:pt x="1304" y="737"/>
                    </a:lnTo>
                    <a:lnTo>
                      <a:pt x="1361" y="737"/>
                    </a:lnTo>
                    <a:lnTo>
                      <a:pt x="1361" y="794"/>
                    </a:lnTo>
                    <a:lnTo>
                      <a:pt x="1304" y="907"/>
                    </a:lnTo>
                    <a:lnTo>
                      <a:pt x="908" y="964"/>
                    </a:lnTo>
                    <a:lnTo>
                      <a:pt x="851" y="1021"/>
                    </a:lnTo>
                    <a:lnTo>
                      <a:pt x="964" y="1191"/>
                    </a:lnTo>
                    <a:lnTo>
                      <a:pt x="964" y="1361"/>
                    </a:lnTo>
                    <a:lnTo>
                      <a:pt x="851" y="1248"/>
                    </a:lnTo>
                    <a:lnTo>
                      <a:pt x="794" y="1304"/>
                    </a:lnTo>
                    <a:lnTo>
                      <a:pt x="681" y="1361"/>
                    </a:lnTo>
                    <a:lnTo>
                      <a:pt x="681" y="1304"/>
                    </a:lnTo>
                    <a:lnTo>
                      <a:pt x="567" y="1304"/>
                    </a:lnTo>
                    <a:lnTo>
                      <a:pt x="511" y="119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82" name="Freeform 50"/>
              <p:cNvSpPr>
                <a:spLocks/>
              </p:cNvSpPr>
              <p:nvPr/>
            </p:nvSpPr>
            <p:spPr bwMode="auto">
              <a:xfrm>
                <a:off x="4826" y="2684"/>
                <a:ext cx="624" cy="1247"/>
              </a:xfrm>
              <a:custGeom>
                <a:avLst/>
                <a:gdLst>
                  <a:gd name="T0" fmla="*/ 340 w 624"/>
                  <a:gd name="T1" fmla="*/ 1247 h 1247"/>
                  <a:gd name="T2" fmla="*/ 227 w 624"/>
                  <a:gd name="T3" fmla="*/ 1247 h 1247"/>
                  <a:gd name="T4" fmla="*/ 113 w 624"/>
                  <a:gd name="T5" fmla="*/ 1191 h 1247"/>
                  <a:gd name="T6" fmla="*/ 113 w 624"/>
                  <a:gd name="T7" fmla="*/ 1077 h 1247"/>
                  <a:gd name="T8" fmla="*/ 57 w 624"/>
                  <a:gd name="T9" fmla="*/ 1020 h 1247"/>
                  <a:gd name="T10" fmla="*/ 0 w 624"/>
                  <a:gd name="T11" fmla="*/ 964 h 1247"/>
                  <a:gd name="T12" fmla="*/ 57 w 624"/>
                  <a:gd name="T13" fmla="*/ 907 h 1247"/>
                  <a:gd name="T14" fmla="*/ 0 w 624"/>
                  <a:gd name="T15" fmla="*/ 794 h 1247"/>
                  <a:gd name="T16" fmla="*/ 57 w 624"/>
                  <a:gd name="T17" fmla="*/ 567 h 1247"/>
                  <a:gd name="T18" fmla="*/ 170 w 624"/>
                  <a:gd name="T19" fmla="*/ 397 h 1247"/>
                  <a:gd name="T20" fmla="*/ 283 w 624"/>
                  <a:gd name="T21" fmla="*/ 283 h 1247"/>
                  <a:gd name="T22" fmla="*/ 283 w 624"/>
                  <a:gd name="T23" fmla="*/ 113 h 1247"/>
                  <a:gd name="T24" fmla="*/ 340 w 624"/>
                  <a:gd name="T25" fmla="*/ 0 h 1247"/>
                  <a:gd name="T26" fmla="*/ 397 w 624"/>
                  <a:gd name="T27" fmla="*/ 0 h 1247"/>
                  <a:gd name="T28" fmla="*/ 510 w 624"/>
                  <a:gd name="T29" fmla="*/ 56 h 1247"/>
                  <a:gd name="T30" fmla="*/ 453 w 624"/>
                  <a:gd name="T31" fmla="*/ 113 h 1247"/>
                  <a:gd name="T32" fmla="*/ 510 w 624"/>
                  <a:gd name="T33" fmla="*/ 170 h 1247"/>
                  <a:gd name="T34" fmla="*/ 453 w 624"/>
                  <a:gd name="T35" fmla="*/ 227 h 1247"/>
                  <a:gd name="T36" fmla="*/ 453 w 624"/>
                  <a:gd name="T37" fmla="*/ 340 h 1247"/>
                  <a:gd name="T38" fmla="*/ 510 w 624"/>
                  <a:gd name="T39" fmla="*/ 340 h 1247"/>
                  <a:gd name="T40" fmla="*/ 453 w 624"/>
                  <a:gd name="T41" fmla="*/ 397 h 1247"/>
                  <a:gd name="T42" fmla="*/ 397 w 624"/>
                  <a:gd name="T43" fmla="*/ 567 h 1247"/>
                  <a:gd name="T44" fmla="*/ 453 w 624"/>
                  <a:gd name="T45" fmla="*/ 624 h 1247"/>
                  <a:gd name="T46" fmla="*/ 453 w 624"/>
                  <a:gd name="T47" fmla="*/ 794 h 1247"/>
                  <a:gd name="T48" fmla="*/ 567 w 624"/>
                  <a:gd name="T49" fmla="*/ 737 h 1247"/>
                  <a:gd name="T50" fmla="*/ 624 w 624"/>
                  <a:gd name="T51" fmla="*/ 794 h 1247"/>
                  <a:gd name="T52" fmla="*/ 510 w 624"/>
                  <a:gd name="T53" fmla="*/ 850 h 1247"/>
                  <a:gd name="T54" fmla="*/ 567 w 624"/>
                  <a:gd name="T55" fmla="*/ 907 h 1247"/>
                  <a:gd name="T56" fmla="*/ 510 w 624"/>
                  <a:gd name="T57" fmla="*/ 1020 h 1247"/>
                  <a:gd name="T58" fmla="*/ 453 w 624"/>
                  <a:gd name="T59" fmla="*/ 964 h 1247"/>
                  <a:gd name="T60" fmla="*/ 397 w 624"/>
                  <a:gd name="T61" fmla="*/ 1077 h 1247"/>
                  <a:gd name="T62" fmla="*/ 340 w 624"/>
                  <a:gd name="T63" fmla="*/ 124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1247">
                    <a:moveTo>
                      <a:pt x="340" y="1247"/>
                    </a:moveTo>
                    <a:lnTo>
                      <a:pt x="227" y="1247"/>
                    </a:lnTo>
                    <a:lnTo>
                      <a:pt x="113" y="1191"/>
                    </a:lnTo>
                    <a:lnTo>
                      <a:pt x="113" y="1077"/>
                    </a:lnTo>
                    <a:lnTo>
                      <a:pt x="57" y="1020"/>
                    </a:lnTo>
                    <a:lnTo>
                      <a:pt x="0" y="964"/>
                    </a:lnTo>
                    <a:lnTo>
                      <a:pt x="57" y="907"/>
                    </a:lnTo>
                    <a:lnTo>
                      <a:pt x="0" y="794"/>
                    </a:lnTo>
                    <a:lnTo>
                      <a:pt x="57" y="567"/>
                    </a:lnTo>
                    <a:lnTo>
                      <a:pt x="170" y="397"/>
                    </a:lnTo>
                    <a:lnTo>
                      <a:pt x="283" y="283"/>
                    </a:lnTo>
                    <a:lnTo>
                      <a:pt x="283" y="113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510" y="56"/>
                    </a:lnTo>
                    <a:lnTo>
                      <a:pt x="453" y="113"/>
                    </a:lnTo>
                    <a:lnTo>
                      <a:pt x="510" y="170"/>
                    </a:lnTo>
                    <a:lnTo>
                      <a:pt x="453" y="227"/>
                    </a:lnTo>
                    <a:lnTo>
                      <a:pt x="453" y="340"/>
                    </a:lnTo>
                    <a:lnTo>
                      <a:pt x="510" y="340"/>
                    </a:lnTo>
                    <a:lnTo>
                      <a:pt x="453" y="397"/>
                    </a:lnTo>
                    <a:lnTo>
                      <a:pt x="397" y="567"/>
                    </a:lnTo>
                    <a:lnTo>
                      <a:pt x="453" y="624"/>
                    </a:lnTo>
                    <a:lnTo>
                      <a:pt x="453" y="794"/>
                    </a:lnTo>
                    <a:lnTo>
                      <a:pt x="567" y="737"/>
                    </a:lnTo>
                    <a:lnTo>
                      <a:pt x="624" y="794"/>
                    </a:lnTo>
                    <a:lnTo>
                      <a:pt x="510" y="850"/>
                    </a:lnTo>
                    <a:lnTo>
                      <a:pt x="567" y="907"/>
                    </a:lnTo>
                    <a:lnTo>
                      <a:pt x="510" y="1020"/>
                    </a:lnTo>
                    <a:lnTo>
                      <a:pt x="453" y="964"/>
                    </a:lnTo>
                    <a:lnTo>
                      <a:pt x="397" y="1077"/>
                    </a:lnTo>
                    <a:lnTo>
                      <a:pt x="340" y="124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83" name="Freeform 51"/>
              <p:cNvSpPr>
                <a:spLocks/>
              </p:cNvSpPr>
              <p:nvPr/>
            </p:nvSpPr>
            <p:spPr bwMode="auto">
              <a:xfrm>
                <a:off x="4032" y="2797"/>
                <a:ext cx="1077" cy="851"/>
              </a:xfrm>
              <a:custGeom>
                <a:avLst/>
                <a:gdLst>
                  <a:gd name="T0" fmla="*/ 1077 w 1077"/>
                  <a:gd name="T1" fmla="*/ 0 h 851"/>
                  <a:gd name="T2" fmla="*/ 1077 w 1077"/>
                  <a:gd name="T3" fmla="*/ 170 h 851"/>
                  <a:gd name="T4" fmla="*/ 964 w 1077"/>
                  <a:gd name="T5" fmla="*/ 284 h 851"/>
                  <a:gd name="T6" fmla="*/ 851 w 1077"/>
                  <a:gd name="T7" fmla="*/ 454 h 851"/>
                  <a:gd name="T8" fmla="*/ 794 w 1077"/>
                  <a:gd name="T9" fmla="*/ 681 h 851"/>
                  <a:gd name="T10" fmla="*/ 680 w 1077"/>
                  <a:gd name="T11" fmla="*/ 737 h 851"/>
                  <a:gd name="T12" fmla="*/ 624 w 1077"/>
                  <a:gd name="T13" fmla="*/ 851 h 851"/>
                  <a:gd name="T14" fmla="*/ 397 w 1077"/>
                  <a:gd name="T15" fmla="*/ 794 h 851"/>
                  <a:gd name="T16" fmla="*/ 340 w 1077"/>
                  <a:gd name="T17" fmla="*/ 737 h 851"/>
                  <a:gd name="T18" fmla="*/ 284 w 1077"/>
                  <a:gd name="T19" fmla="*/ 737 h 851"/>
                  <a:gd name="T20" fmla="*/ 227 w 1077"/>
                  <a:gd name="T21" fmla="*/ 737 h 851"/>
                  <a:gd name="T22" fmla="*/ 227 w 1077"/>
                  <a:gd name="T23" fmla="*/ 624 h 851"/>
                  <a:gd name="T24" fmla="*/ 57 w 1077"/>
                  <a:gd name="T25" fmla="*/ 511 h 851"/>
                  <a:gd name="T26" fmla="*/ 0 w 1077"/>
                  <a:gd name="T27" fmla="*/ 340 h 851"/>
                  <a:gd name="T28" fmla="*/ 113 w 1077"/>
                  <a:gd name="T29" fmla="*/ 114 h 851"/>
                  <a:gd name="T30" fmla="*/ 284 w 1077"/>
                  <a:gd name="T31" fmla="*/ 57 h 851"/>
                  <a:gd name="T32" fmla="*/ 340 w 1077"/>
                  <a:gd name="T33" fmla="*/ 284 h 851"/>
                  <a:gd name="T34" fmla="*/ 510 w 1077"/>
                  <a:gd name="T35" fmla="*/ 284 h 851"/>
                  <a:gd name="T36" fmla="*/ 510 w 1077"/>
                  <a:gd name="T37" fmla="*/ 340 h 851"/>
                  <a:gd name="T38" fmla="*/ 624 w 1077"/>
                  <a:gd name="T39" fmla="*/ 284 h 851"/>
                  <a:gd name="T40" fmla="*/ 794 w 1077"/>
                  <a:gd name="T41" fmla="*/ 284 h 851"/>
                  <a:gd name="T42" fmla="*/ 851 w 1077"/>
                  <a:gd name="T43" fmla="*/ 227 h 851"/>
                  <a:gd name="T44" fmla="*/ 851 w 1077"/>
                  <a:gd name="T45" fmla="*/ 170 h 851"/>
                  <a:gd name="T46" fmla="*/ 964 w 1077"/>
                  <a:gd name="T47" fmla="*/ 114 h 851"/>
                  <a:gd name="T48" fmla="*/ 1021 w 1077"/>
                  <a:gd name="T49" fmla="*/ 0 h 851"/>
                  <a:gd name="T50" fmla="*/ 1077 w 1077"/>
                  <a:gd name="T51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77" h="851">
                    <a:moveTo>
                      <a:pt x="1077" y="0"/>
                    </a:moveTo>
                    <a:lnTo>
                      <a:pt x="1077" y="170"/>
                    </a:lnTo>
                    <a:lnTo>
                      <a:pt x="964" y="284"/>
                    </a:lnTo>
                    <a:lnTo>
                      <a:pt x="851" y="454"/>
                    </a:lnTo>
                    <a:lnTo>
                      <a:pt x="794" y="681"/>
                    </a:lnTo>
                    <a:lnTo>
                      <a:pt x="680" y="737"/>
                    </a:lnTo>
                    <a:lnTo>
                      <a:pt x="624" y="851"/>
                    </a:lnTo>
                    <a:lnTo>
                      <a:pt x="397" y="794"/>
                    </a:lnTo>
                    <a:lnTo>
                      <a:pt x="340" y="737"/>
                    </a:lnTo>
                    <a:lnTo>
                      <a:pt x="284" y="737"/>
                    </a:lnTo>
                    <a:lnTo>
                      <a:pt x="227" y="737"/>
                    </a:lnTo>
                    <a:lnTo>
                      <a:pt x="227" y="624"/>
                    </a:lnTo>
                    <a:lnTo>
                      <a:pt x="57" y="511"/>
                    </a:lnTo>
                    <a:lnTo>
                      <a:pt x="0" y="340"/>
                    </a:lnTo>
                    <a:lnTo>
                      <a:pt x="113" y="114"/>
                    </a:lnTo>
                    <a:lnTo>
                      <a:pt x="284" y="57"/>
                    </a:lnTo>
                    <a:lnTo>
                      <a:pt x="340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624" y="284"/>
                    </a:lnTo>
                    <a:lnTo>
                      <a:pt x="794" y="284"/>
                    </a:lnTo>
                    <a:lnTo>
                      <a:pt x="851" y="227"/>
                    </a:lnTo>
                    <a:lnTo>
                      <a:pt x="851" y="170"/>
                    </a:lnTo>
                    <a:lnTo>
                      <a:pt x="964" y="114"/>
                    </a:lnTo>
                    <a:lnTo>
                      <a:pt x="1021" y="0"/>
                    </a:lnTo>
                    <a:lnTo>
                      <a:pt x="107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84" name="Freeform 52"/>
              <p:cNvSpPr>
                <a:spLocks/>
              </p:cNvSpPr>
              <p:nvPr/>
            </p:nvSpPr>
            <p:spPr bwMode="auto">
              <a:xfrm>
                <a:off x="4202" y="1606"/>
                <a:ext cx="1077" cy="1531"/>
              </a:xfrm>
              <a:custGeom>
                <a:avLst/>
                <a:gdLst>
                  <a:gd name="T0" fmla="*/ 1077 w 1077"/>
                  <a:gd name="T1" fmla="*/ 624 h 1531"/>
                  <a:gd name="T2" fmla="*/ 907 w 1077"/>
                  <a:gd name="T3" fmla="*/ 908 h 1531"/>
                  <a:gd name="T4" fmla="*/ 964 w 1077"/>
                  <a:gd name="T5" fmla="*/ 964 h 1531"/>
                  <a:gd name="T6" fmla="*/ 907 w 1077"/>
                  <a:gd name="T7" fmla="*/ 1021 h 1531"/>
                  <a:gd name="T8" fmla="*/ 964 w 1077"/>
                  <a:gd name="T9" fmla="*/ 1078 h 1531"/>
                  <a:gd name="T10" fmla="*/ 907 w 1077"/>
                  <a:gd name="T11" fmla="*/ 1191 h 1531"/>
                  <a:gd name="T12" fmla="*/ 851 w 1077"/>
                  <a:gd name="T13" fmla="*/ 1191 h 1531"/>
                  <a:gd name="T14" fmla="*/ 794 w 1077"/>
                  <a:gd name="T15" fmla="*/ 1305 h 1531"/>
                  <a:gd name="T16" fmla="*/ 681 w 1077"/>
                  <a:gd name="T17" fmla="*/ 1361 h 1531"/>
                  <a:gd name="T18" fmla="*/ 681 w 1077"/>
                  <a:gd name="T19" fmla="*/ 1418 h 1531"/>
                  <a:gd name="T20" fmla="*/ 624 w 1077"/>
                  <a:gd name="T21" fmla="*/ 1475 h 1531"/>
                  <a:gd name="T22" fmla="*/ 454 w 1077"/>
                  <a:gd name="T23" fmla="*/ 1475 h 1531"/>
                  <a:gd name="T24" fmla="*/ 340 w 1077"/>
                  <a:gd name="T25" fmla="*/ 1531 h 1531"/>
                  <a:gd name="T26" fmla="*/ 340 w 1077"/>
                  <a:gd name="T27" fmla="*/ 1475 h 1531"/>
                  <a:gd name="T28" fmla="*/ 170 w 1077"/>
                  <a:gd name="T29" fmla="*/ 1475 h 1531"/>
                  <a:gd name="T30" fmla="*/ 114 w 1077"/>
                  <a:gd name="T31" fmla="*/ 1248 h 1531"/>
                  <a:gd name="T32" fmla="*/ 170 w 1077"/>
                  <a:gd name="T33" fmla="*/ 1248 h 1531"/>
                  <a:gd name="T34" fmla="*/ 57 w 1077"/>
                  <a:gd name="T35" fmla="*/ 1078 h 1531"/>
                  <a:gd name="T36" fmla="*/ 0 w 1077"/>
                  <a:gd name="T37" fmla="*/ 908 h 1531"/>
                  <a:gd name="T38" fmla="*/ 57 w 1077"/>
                  <a:gd name="T39" fmla="*/ 908 h 1531"/>
                  <a:gd name="T40" fmla="*/ 0 w 1077"/>
                  <a:gd name="T41" fmla="*/ 794 h 1531"/>
                  <a:gd name="T42" fmla="*/ 57 w 1077"/>
                  <a:gd name="T43" fmla="*/ 681 h 1531"/>
                  <a:gd name="T44" fmla="*/ 114 w 1077"/>
                  <a:gd name="T45" fmla="*/ 738 h 1531"/>
                  <a:gd name="T46" fmla="*/ 340 w 1077"/>
                  <a:gd name="T47" fmla="*/ 794 h 1531"/>
                  <a:gd name="T48" fmla="*/ 454 w 1077"/>
                  <a:gd name="T49" fmla="*/ 738 h 1531"/>
                  <a:gd name="T50" fmla="*/ 454 w 1077"/>
                  <a:gd name="T51" fmla="*/ 681 h 1531"/>
                  <a:gd name="T52" fmla="*/ 340 w 1077"/>
                  <a:gd name="T53" fmla="*/ 567 h 1531"/>
                  <a:gd name="T54" fmla="*/ 397 w 1077"/>
                  <a:gd name="T55" fmla="*/ 511 h 1531"/>
                  <a:gd name="T56" fmla="*/ 454 w 1077"/>
                  <a:gd name="T57" fmla="*/ 511 h 1531"/>
                  <a:gd name="T58" fmla="*/ 510 w 1077"/>
                  <a:gd name="T59" fmla="*/ 454 h 1531"/>
                  <a:gd name="T60" fmla="*/ 454 w 1077"/>
                  <a:gd name="T61" fmla="*/ 397 h 1531"/>
                  <a:gd name="T62" fmla="*/ 510 w 1077"/>
                  <a:gd name="T63" fmla="*/ 284 h 1531"/>
                  <a:gd name="T64" fmla="*/ 681 w 1077"/>
                  <a:gd name="T65" fmla="*/ 227 h 1531"/>
                  <a:gd name="T66" fmla="*/ 737 w 1077"/>
                  <a:gd name="T67" fmla="*/ 171 h 1531"/>
                  <a:gd name="T68" fmla="*/ 737 w 1077"/>
                  <a:gd name="T69" fmla="*/ 57 h 1531"/>
                  <a:gd name="T70" fmla="*/ 907 w 1077"/>
                  <a:gd name="T71" fmla="*/ 114 h 1531"/>
                  <a:gd name="T72" fmla="*/ 964 w 1077"/>
                  <a:gd name="T73" fmla="*/ 0 h 1531"/>
                  <a:gd name="T74" fmla="*/ 1021 w 1077"/>
                  <a:gd name="T75" fmla="*/ 114 h 1531"/>
                  <a:gd name="T76" fmla="*/ 964 w 1077"/>
                  <a:gd name="T77" fmla="*/ 171 h 1531"/>
                  <a:gd name="T78" fmla="*/ 1021 w 1077"/>
                  <a:gd name="T79" fmla="*/ 227 h 1531"/>
                  <a:gd name="T80" fmla="*/ 964 w 1077"/>
                  <a:gd name="T81" fmla="*/ 341 h 1531"/>
                  <a:gd name="T82" fmla="*/ 964 w 1077"/>
                  <a:gd name="T83" fmla="*/ 454 h 1531"/>
                  <a:gd name="T84" fmla="*/ 1021 w 1077"/>
                  <a:gd name="T85" fmla="*/ 511 h 1531"/>
                  <a:gd name="T86" fmla="*/ 964 w 1077"/>
                  <a:gd name="T87" fmla="*/ 567 h 1531"/>
                  <a:gd name="T88" fmla="*/ 1077 w 1077"/>
                  <a:gd name="T89" fmla="*/ 624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77" h="1531">
                    <a:moveTo>
                      <a:pt x="1077" y="624"/>
                    </a:moveTo>
                    <a:lnTo>
                      <a:pt x="907" y="908"/>
                    </a:lnTo>
                    <a:lnTo>
                      <a:pt x="964" y="964"/>
                    </a:lnTo>
                    <a:lnTo>
                      <a:pt x="907" y="1021"/>
                    </a:lnTo>
                    <a:lnTo>
                      <a:pt x="964" y="1078"/>
                    </a:lnTo>
                    <a:lnTo>
                      <a:pt x="907" y="1191"/>
                    </a:lnTo>
                    <a:lnTo>
                      <a:pt x="851" y="1191"/>
                    </a:lnTo>
                    <a:lnTo>
                      <a:pt x="794" y="1305"/>
                    </a:lnTo>
                    <a:lnTo>
                      <a:pt x="681" y="1361"/>
                    </a:lnTo>
                    <a:lnTo>
                      <a:pt x="681" y="1418"/>
                    </a:lnTo>
                    <a:lnTo>
                      <a:pt x="624" y="1475"/>
                    </a:lnTo>
                    <a:lnTo>
                      <a:pt x="454" y="1475"/>
                    </a:lnTo>
                    <a:lnTo>
                      <a:pt x="340" y="1531"/>
                    </a:lnTo>
                    <a:lnTo>
                      <a:pt x="340" y="1475"/>
                    </a:lnTo>
                    <a:lnTo>
                      <a:pt x="170" y="1475"/>
                    </a:lnTo>
                    <a:lnTo>
                      <a:pt x="114" y="1248"/>
                    </a:lnTo>
                    <a:lnTo>
                      <a:pt x="170" y="1248"/>
                    </a:lnTo>
                    <a:lnTo>
                      <a:pt x="57" y="1078"/>
                    </a:lnTo>
                    <a:lnTo>
                      <a:pt x="0" y="908"/>
                    </a:lnTo>
                    <a:lnTo>
                      <a:pt x="57" y="908"/>
                    </a:lnTo>
                    <a:lnTo>
                      <a:pt x="0" y="794"/>
                    </a:lnTo>
                    <a:lnTo>
                      <a:pt x="57" y="681"/>
                    </a:lnTo>
                    <a:lnTo>
                      <a:pt x="114" y="738"/>
                    </a:lnTo>
                    <a:lnTo>
                      <a:pt x="340" y="794"/>
                    </a:lnTo>
                    <a:lnTo>
                      <a:pt x="454" y="738"/>
                    </a:lnTo>
                    <a:lnTo>
                      <a:pt x="454" y="681"/>
                    </a:lnTo>
                    <a:lnTo>
                      <a:pt x="340" y="567"/>
                    </a:lnTo>
                    <a:lnTo>
                      <a:pt x="397" y="511"/>
                    </a:lnTo>
                    <a:lnTo>
                      <a:pt x="454" y="511"/>
                    </a:lnTo>
                    <a:lnTo>
                      <a:pt x="510" y="454"/>
                    </a:lnTo>
                    <a:lnTo>
                      <a:pt x="454" y="397"/>
                    </a:lnTo>
                    <a:lnTo>
                      <a:pt x="510" y="284"/>
                    </a:lnTo>
                    <a:lnTo>
                      <a:pt x="681" y="227"/>
                    </a:lnTo>
                    <a:lnTo>
                      <a:pt x="737" y="171"/>
                    </a:lnTo>
                    <a:lnTo>
                      <a:pt x="737" y="57"/>
                    </a:lnTo>
                    <a:lnTo>
                      <a:pt x="907" y="114"/>
                    </a:lnTo>
                    <a:lnTo>
                      <a:pt x="964" y="0"/>
                    </a:lnTo>
                    <a:lnTo>
                      <a:pt x="1021" y="114"/>
                    </a:lnTo>
                    <a:lnTo>
                      <a:pt x="964" y="171"/>
                    </a:lnTo>
                    <a:lnTo>
                      <a:pt x="1021" y="227"/>
                    </a:lnTo>
                    <a:lnTo>
                      <a:pt x="964" y="341"/>
                    </a:lnTo>
                    <a:lnTo>
                      <a:pt x="964" y="454"/>
                    </a:lnTo>
                    <a:lnTo>
                      <a:pt x="1021" y="511"/>
                    </a:lnTo>
                    <a:lnTo>
                      <a:pt x="964" y="567"/>
                    </a:lnTo>
                    <a:lnTo>
                      <a:pt x="1077" y="62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85" name="Freeform 53"/>
              <p:cNvSpPr>
                <a:spLocks/>
              </p:cNvSpPr>
              <p:nvPr/>
            </p:nvSpPr>
            <p:spPr bwMode="auto">
              <a:xfrm>
                <a:off x="4429" y="4782"/>
                <a:ext cx="340" cy="453"/>
              </a:xfrm>
              <a:custGeom>
                <a:avLst/>
                <a:gdLst>
                  <a:gd name="T0" fmla="*/ 170 w 340"/>
                  <a:gd name="T1" fmla="*/ 0 h 453"/>
                  <a:gd name="T2" fmla="*/ 227 w 340"/>
                  <a:gd name="T3" fmla="*/ 0 h 453"/>
                  <a:gd name="T4" fmla="*/ 340 w 340"/>
                  <a:gd name="T5" fmla="*/ 170 h 453"/>
                  <a:gd name="T6" fmla="*/ 283 w 340"/>
                  <a:gd name="T7" fmla="*/ 227 h 453"/>
                  <a:gd name="T8" fmla="*/ 283 w 340"/>
                  <a:gd name="T9" fmla="*/ 397 h 453"/>
                  <a:gd name="T10" fmla="*/ 227 w 340"/>
                  <a:gd name="T11" fmla="*/ 453 h 453"/>
                  <a:gd name="T12" fmla="*/ 57 w 340"/>
                  <a:gd name="T13" fmla="*/ 340 h 453"/>
                  <a:gd name="T14" fmla="*/ 113 w 340"/>
                  <a:gd name="T15" fmla="*/ 170 h 453"/>
                  <a:gd name="T16" fmla="*/ 0 w 340"/>
                  <a:gd name="T17" fmla="*/ 113 h 453"/>
                  <a:gd name="T18" fmla="*/ 0 w 340"/>
                  <a:gd name="T19" fmla="*/ 56 h 453"/>
                  <a:gd name="T20" fmla="*/ 113 w 340"/>
                  <a:gd name="T21" fmla="*/ 113 h 453"/>
                  <a:gd name="T22" fmla="*/ 170 w 340"/>
                  <a:gd name="T2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0" h="453">
                    <a:moveTo>
                      <a:pt x="170" y="0"/>
                    </a:moveTo>
                    <a:lnTo>
                      <a:pt x="227" y="0"/>
                    </a:lnTo>
                    <a:lnTo>
                      <a:pt x="340" y="170"/>
                    </a:lnTo>
                    <a:lnTo>
                      <a:pt x="283" y="227"/>
                    </a:lnTo>
                    <a:lnTo>
                      <a:pt x="283" y="397"/>
                    </a:lnTo>
                    <a:lnTo>
                      <a:pt x="227" y="453"/>
                    </a:lnTo>
                    <a:lnTo>
                      <a:pt x="57" y="340"/>
                    </a:lnTo>
                    <a:lnTo>
                      <a:pt x="113" y="170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113" y="113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86" name="Freeform 54"/>
              <p:cNvSpPr>
                <a:spLocks/>
              </p:cNvSpPr>
              <p:nvPr/>
            </p:nvSpPr>
            <p:spPr bwMode="auto">
              <a:xfrm>
                <a:off x="3635" y="3308"/>
                <a:ext cx="1077" cy="1814"/>
              </a:xfrm>
              <a:custGeom>
                <a:avLst/>
                <a:gdLst>
                  <a:gd name="T0" fmla="*/ 113 w 1077"/>
                  <a:gd name="T1" fmla="*/ 1701 h 1814"/>
                  <a:gd name="T2" fmla="*/ 227 w 1077"/>
                  <a:gd name="T3" fmla="*/ 1701 h 1814"/>
                  <a:gd name="T4" fmla="*/ 340 w 1077"/>
                  <a:gd name="T5" fmla="*/ 1757 h 1814"/>
                  <a:gd name="T6" fmla="*/ 397 w 1077"/>
                  <a:gd name="T7" fmla="*/ 1757 h 1814"/>
                  <a:gd name="T8" fmla="*/ 510 w 1077"/>
                  <a:gd name="T9" fmla="*/ 1757 h 1814"/>
                  <a:gd name="T10" fmla="*/ 624 w 1077"/>
                  <a:gd name="T11" fmla="*/ 1701 h 1814"/>
                  <a:gd name="T12" fmla="*/ 851 w 1077"/>
                  <a:gd name="T13" fmla="*/ 1757 h 1814"/>
                  <a:gd name="T14" fmla="*/ 907 w 1077"/>
                  <a:gd name="T15" fmla="*/ 1644 h 1814"/>
                  <a:gd name="T16" fmla="*/ 794 w 1077"/>
                  <a:gd name="T17" fmla="*/ 1530 h 1814"/>
                  <a:gd name="T18" fmla="*/ 964 w 1077"/>
                  <a:gd name="T19" fmla="*/ 1474 h 1814"/>
                  <a:gd name="T20" fmla="*/ 907 w 1077"/>
                  <a:gd name="T21" fmla="*/ 1360 h 1814"/>
                  <a:gd name="T22" fmla="*/ 1021 w 1077"/>
                  <a:gd name="T23" fmla="*/ 1247 h 1814"/>
                  <a:gd name="T24" fmla="*/ 964 w 1077"/>
                  <a:gd name="T25" fmla="*/ 1134 h 1814"/>
                  <a:gd name="T26" fmla="*/ 964 w 1077"/>
                  <a:gd name="T27" fmla="*/ 907 h 1814"/>
                  <a:gd name="T28" fmla="*/ 907 w 1077"/>
                  <a:gd name="T29" fmla="*/ 850 h 1814"/>
                  <a:gd name="T30" fmla="*/ 681 w 1077"/>
                  <a:gd name="T31" fmla="*/ 737 h 1814"/>
                  <a:gd name="T32" fmla="*/ 624 w 1077"/>
                  <a:gd name="T33" fmla="*/ 623 h 1814"/>
                  <a:gd name="T34" fmla="*/ 567 w 1077"/>
                  <a:gd name="T35" fmla="*/ 453 h 1814"/>
                  <a:gd name="T36" fmla="*/ 681 w 1077"/>
                  <a:gd name="T37" fmla="*/ 340 h 1814"/>
                  <a:gd name="T38" fmla="*/ 624 w 1077"/>
                  <a:gd name="T39" fmla="*/ 226 h 1814"/>
                  <a:gd name="T40" fmla="*/ 454 w 1077"/>
                  <a:gd name="T41" fmla="*/ 0 h 1814"/>
                  <a:gd name="T42" fmla="*/ 340 w 1077"/>
                  <a:gd name="T43" fmla="*/ 56 h 1814"/>
                  <a:gd name="T44" fmla="*/ 170 w 1077"/>
                  <a:gd name="T45" fmla="*/ 283 h 1814"/>
                  <a:gd name="T46" fmla="*/ 113 w 1077"/>
                  <a:gd name="T47" fmla="*/ 453 h 1814"/>
                  <a:gd name="T48" fmla="*/ 57 w 1077"/>
                  <a:gd name="T49" fmla="*/ 623 h 1814"/>
                  <a:gd name="T50" fmla="*/ 57 w 1077"/>
                  <a:gd name="T51" fmla="*/ 963 h 1814"/>
                  <a:gd name="T52" fmla="*/ 113 w 1077"/>
                  <a:gd name="T53" fmla="*/ 1077 h 1814"/>
                  <a:gd name="T54" fmla="*/ 170 w 1077"/>
                  <a:gd name="T55" fmla="*/ 1134 h 1814"/>
                  <a:gd name="T56" fmla="*/ 227 w 1077"/>
                  <a:gd name="T57" fmla="*/ 1304 h 1814"/>
                  <a:gd name="T58" fmla="*/ 284 w 1077"/>
                  <a:gd name="T59" fmla="*/ 1474 h 1814"/>
                  <a:gd name="T60" fmla="*/ 170 w 1077"/>
                  <a:gd name="T61" fmla="*/ 1417 h 1814"/>
                  <a:gd name="T62" fmla="*/ 113 w 1077"/>
                  <a:gd name="T63" fmla="*/ 1474 h 1814"/>
                  <a:gd name="T64" fmla="*/ 57 w 1077"/>
                  <a:gd name="T65" fmla="*/ 1587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77" h="1814">
                    <a:moveTo>
                      <a:pt x="57" y="1757"/>
                    </a:moveTo>
                    <a:lnTo>
                      <a:pt x="113" y="1701"/>
                    </a:lnTo>
                    <a:lnTo>
                      <a:pt x="227" y="1644"/>
                    </a:lnTo>
                    <a:lnTo>
                      <a:pt x="227" y="1701"/>
                    </a:lnTo>
                    <a:lnTo>
                      <a:pt x="284" y="1701"/>
                    </a:lnTo>
                    <a:lnTo>
                      <a:pt x="340" y="1757"/>
                    </a:lnTo>
                    <a:lnTo>
                      <a:pt x="397" y="1701"/>
                    </a:lnTo>
                    <a:lnTo>
                      <a:pt x="397" y="1757"/>
                    </a:lnTo>
                    <a:lnTo>
                      <a:pt x="510" y="1701"/>
                    </a:lnTo>
                    <a:lnTo>
                      <a:pt x="510" y="1757"/>
                    </a:lnTo>
                    <a:lnTo>
                      <a:pt x="567" y="1757"/>
                    </a:lnTo>
                    <a:lnTo>
                      <a:pt x="624" y="1701"/>
                    </a:lnTo>
                    <a:lnTo>
                      <a:pt x="794" y="1701"/>
                    </a:lnTo>
                    <a:lnTo>
                      <a:pt x="851" y="1757"/>
                    </a:lnTo>
                    <a:lnTo>
                      <a:pt x="851" y="1814"/>
                    </a:lnTo>
                    <a:lnTo>
                      <a:pt x="907" y="1644"/>
                    </a:lnTo>
                    <a:lnTo>
                      <a:pt x="794" y="1587"/>
                    </a:lnTo>
                    <a:lnTo>
                      <a:pt x="794" y="1530"/>
                    </a:lnTo>
                    <a:lnTo>
                      <a:pt x="907" y="1587"/>
                    </a:lnTo>
                    <a:lnTo>
                      <a:pt x="964" y="1474"/>
                    </a:lnTo>
                    <a:lnTo>
                      <a:pt x="907" y="1417"/>
                    </a:lnTo>
                    <a:lnTo>
                      <a:pt x="907" y="1360"/>
                    </a:lnTo>
                    <a:lnTo>
                      <a:pt x="1077" y="1360"/>
                    </a:lnTo>
                    <a:lnTo>
                      <a:pt x="1021" y="1247"/>
                    </a:lnTo>
                    <a:lnTo>
                      <a:pt x="1077" y="1190"/>
                    </a:lnTo>
                    <a:lnTo>
                      <a:pt x="964" y="1134"/>
                    </a:lnTo>
                    <a:lnTo>
                      <a:pt x="1021" y="1020"/>
                    </a:lnTo>
                    <a:lnTo>
                      <a:pt x="964" y="907"/>
                    </a:lnTo>
                    <a:lnTo>
                      <a:pt x="907" y="907"/>
                    </a:lnTo>
                    <a:lnTo>
                      <a:pt x="907" y="850"/>
                    </a:lnTo>
                    <a:lnTo>
                      <a:pt x="737" y="850"/>
                    </a:lnTo>
                    <a:lnTo>
                      <a:pt x="681" y="737"/>
                    </a:lnTo>
                    <a:lnTo>
                      <a:pt x="681" y="680"/>
                    </a:lnTo>
                    <a:lnTo>
                      <a:pt x="624" y="623"/>
                    </a:lnTo>
                    <a:lnTo>
                      <a:pt x="681" y="510"/>
                    </a:lnTo>
                    <a:lnTo>
                      <a:pt x="567" y="453"/>
                    </a:lnTo>
                    <a:lnTo>
                      <a:pt x="624" y="396"/>
                    </a:lnTo>
                    <a:lnTo>
                      <a:pt x="681" y="340"/>
                    </a:lnTo>
                    <a:lnTo>
                      <a:pt x="681" y="226"/>
                    </a:lnTo>
                    <a:lnTo>
                      <a:pt x="624" y="226"/>
                    </a:lnTo>
                    <a:lnTo>
                      <a:pt x="624" y="113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340" y="56"/>
                    </a:lnTo>
                    <a:lnTo>
                      <a:pt x="227" y="56"/>
                    </a:lnTo>
                    <a:lnTo>
                      <a:pt x="170" y="283"/>
                    </a:lnTo>
                    <a:lnTo>
                      <a:pt x="170" y="396"/>
                    </a:lnTo>
                    <a:lnTo>
                      <a:pt x="113" y="453"/>
                    </a:lnTo>
                    <a:lnTo>
                      <a:pt x="113" y="510"/>
                    </a:lnTo>
                    <a:lnTo>
                      <a:pt x="57" y="623"/>
                    </a:lnTo>
                    <a:lnTo>
                      <a:pt x="57" y="680"/>
                    </a:lnTo>
                    <a:lnTo>
                      <a:pt x="57" y="963"/>
                    </a:lnTo>
                    <a:lnTo>
                      <a:pt x="0" y="1020"/>
                    </a:lnTo>
                    <a:lnTo>
                      <a:pt x="113" y="1077"/>
                    </a:lnTo>
                    <a:lnTo>
                      <a:pt x="170" y="1020"/>
                    </a:lnTo>
                    <a:lnTo>
                      <a:pt x="170" y="1134"/>
                    </a:lnTo>
                    <a:lnTo>
                      <a:pt x="113" y="1247"/>
                    </a:lnTo>
                    <a:lnTo>
                      <a:pt x="227" y="1304"/>
                    </a:lnTo>
                    <a:lnTo>
                      <a:pt x="284" y="1360"/>
                    </a:lnTo>
                    <a:lnTo>
                      <a:pt x="284" y="1474"/>
                    </a:lnTo>
                    <a:lnTo>
                      <a:pt x="227" y="1474"/>
                    </a:lnTo>
                    <a:lnTo>
                      <a:pt x="170" y="1417"/>
                    </a:lnTo>
                    <a:lnTo>
                      <a:pt x="113" y="1417"/>
                    </a:lnTo>
                    <a:lnTo>
                      <a:pt x="113" y="1474"/>
                    </a:lnTo>
                    <a:lnTo>
                      <a:pt x="0" y="1530"/>
                    </a:lnTo>
                    <a:lnTo>
                      <a:pt x="57" y="1587"/>
                    </a:lnTo>
                    <a:lnTo>
                      <a:pt x="57" y="17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87" name="Freeform 55"/>
              <p:cNvSpPr>
                <a:spLocks/>
              </p:cNvSpPr>
              <p:nvPr/>
            </p:nvSpPr>
            <p:spPr bwMode="auto">
              <a:xfrm>
                <a:off x="4599" y="3704"/>
                <a:ext cx="624" cy="964"/>
              </a:xfrm>
              <a:custGeom>
                <a:avLst/>
                <a:gdLst>
                  <a:gd name="T0" fmla="*/ 0 w 624"/>
                  <a:gd name="T1" fmla="*/ 738 h 964"/>
                  <a:gd name="T2" fmla="*/ 57 w 624"/>
                  <a:gd name="T3" fmla="*/ 624 h 964"/>
                  <a:gd name="T4" fmla="*/ 0 w 624"/>
                  <a:gd name="T5" fmla="*/ 511 h 964"/>
                  <a:gd name="T6" fmla="*/ 57 w 624"/>
                  <a:gd name="T7" fmla="*/ 454 h 964"/>
                  <a:gd name="T8" fmla="*/ 57 w 624"/>
                  <a:gd name="T9" fmla="*/ 341 h 964"/>
                  <a:gd name="T10" fmla="*/ 57 w 624"/>
                  <a:gd name="T11" fmla="*/ 284 h 964"/>
                  <a:gd name="T12" fmla="*/ 170 w 624"/>
                  <a:gd name="T13" fmla="*/ 171 h 964"/>
                  <a:gd name="T14" fmla="*/ 284 w 624"/>
                  <a:gd name="T15" fmla="*/ 0 h 964"/>
                  <a:gd name="T16" fmla="*/ 340 w 624"/>
                  <a:gd name="T17" fmla="*/ 57 h 964"/>
                  <a:gd name="T18" fmla="*/ 340 w 624"/>
                  <a:gd name="T19" fmla="*/ 171 h 964"/>
                  <a:gd name="T20" fmla="*/ 454 w 624"/>
                  <a:gd name="T21" fmla="*/ 227 h 964"/>
                  <a:gd name="T22" fmla="*/ 454 w 624"/>
                  <a:gd name="T23" fmla="*/ 284 h 964"/>
                  <a:gd name="T24" fmla="*/ 624 w 624"/>
                  <a:gd name="T25" fmla="*/ 341 h 964"/>
                  <a:gd name="T26" fmla="*/ 624 w 624"/>
                  <a:gd name="T27" fmla="*/ 511 h 964"/>
                  <a:gd name="T28" fmla="*/ 510 w 624"/>
                  <a:gd name="T29" fmla="*/ 454 h 964"/>
                  <a:gd name="T30" fmla="*/ 510 w 624"/>
                  <a:gd name="T31" fmla="*/ 738 h 964"/>
                  <a:gd name="T32" fmla="*/ 454 w 624"/>
                  <a:gd name="T33" fmla="*/ 794 h 964"/>
                  <a:gd name="T34" fmla="*/ 454 w 624"/>
                  <a:gd name="T35" fmla="*/ 908 h 964"/>
                  <a:gd name="T36" fmla="*/ 397 w 624"/>
                  <a:gd name="T37" fmla="*/ 964 h 964"/>
                  <a:gd name="T38" fmla="*/ 340 w 624"/>
                  <a:gd name="T39" fmla="*/ 908 h 964"/>
                  <a:gd name="T40" fmla="*/ 227 w 624"/>
                  <a:gd name="T41" fmla="*/ 851 h 964"/>
                  <a:gd name="T42" fmla="*/ 113 w 624"/>
                  <a:gd name="T43" fmla="*/ 908 h 964"/>
                  <a:gd name="T44" fmla="*/ 113 w 624"/>
                  <a:gd name="T45" fmla="*/ 794 h 964"/>
                  <a:gd name="T46" fmla="*/ 0 w 624"/>
                  <a:gd name="T47" fmla="*/ 73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24" h="964">
                    <a:moveTo>
                      <a:pt x="0" y="738"/>
                    </a:moveTo>
                    <a:lnTo>
                      <a:pt x="57" y="624"/>
                    </a:lnTo>
                    <a:lnTo>
                      <a:pt x="0" y="511"/>
                    </a:lnTo>
                    <a:lnTo>
                      <a:pt x="57" y="454"/>
                    </a:lnTo>
                    <a:lnTo>
                      <a:pt x="57" y="341"/>
                    </a:lnTo>
                    <a:lnTo>
                      <a:pt x="57" y="284"/>
                    </a:lnTo>
                    <a:lnTo>
                      <a:pt x="170" y="171"/>
                    </a:lnTo>
                    <a:lnTo>
                      <a:pt x="284" y="0"/>
                    </a:lnTo>
                    <a:lnTo>
                      <a:pt x="340" y="57"/>
                    </a:lnTo>
                    <a:lnTo>
                      <a:pt x="340" y="171"/>
                    </a:lnTo>
                    <a:lnTo>
                      <a:pt x="454" y="227"/>
                    </a:lnTo>
                    <a:lnTo>
                      <a:pt x="454" y="284"/>
                    </a:lnTo>
                    <a:lnTo>
                      <a:pt x="624" y="341"/>
                    </a:lnTo>
                    <a:lnTo>
                      <a:pt x="624" y="511"/>
                    </a:lnTo>
                    <a:lnTo>
                      <a:pt x="510" y="454"/>
                    </a:lnTo>
                    <a:lnTo>
                      <a:pt x="510" y="738"/>
                    </a:lnTo>
                    <a:lnTo>
                      <a:pt x="454" y="794"/>
                    </a:lnTo>
                    <a:lnTo>
                      <a:pt x="454" y="908"/>
                    </a:lnTo>
                    <a:lnTo>
                      <a:pt x="397" y="964"/>
                    </a:lnTo>
                    <a:lnTo>
                      <a:pt x="340" y="908"/>
                    </a:lnTo>
                    <a:lnTo>
                      <a:pt x="227" y="851"/>
                    </a:lnTo>
                    <a:lnTo>
                      <a:pt x="113" y="908"/>
                    </a:lnTo>
                    <a:lnTo>
                      <a:pt x="113" y="794"/>
                    </a:lnTo>
                    <a:lnTo>
                      <a:pt x="0" y="73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88" name="Freeform 56"/>
              <p:cNvSpPr>
                <a:spLocks/>
              </p:cNvSpPr>
              <p:nvPr/>
            </p:nvSpPr>
            <p:spPr bwMode="auto">
              <a:xfrm>
                <a:off x="4202" y="3704"/>
                <a:ext cx="454" cy="511"/>
              </a:xfrm>
              <a:custGeom>
                <a:avLst/>
                <a:gdLst>
                  <a:gd name="T0" fmla="*/ 57 w 454"/>
                  <a:gd name="T1" fmla="*/ 0 h 511"/>
                  <a:gd name="T2" fmla="*/ 227 w 454"/>
                  <a:gd name="T3" fmla="*/ 227 h 511"/>
                  <a:gd name="T4" fmla="*/ 284 w 454"/>
                  <a:gd name="T5" fmla="*/ 227 h 511"/>
                  <a:gd name="T6" fmla="*/ 284 w 454"/>
                  <a:gd name="T7" fmla="*/ 284 h 511"/>
                  <a:gd name="T8" fmla="*/ 454 w 454"/>
                  <a:gd name="T9" fmla="*/ 284 h 511"/>
                  <a:gd name="T10" fmla="*/ 454 w 454"/>
                  <a:gd name="T11" fmla="*/ 397 h 511"/>
                  <a:gd name="T12" fmla="*/ 454 w 454"/>
                  <a:gd name="T13" fmla="*/ 454 h 511"/>
                  <a:gd name="T14" fmla="*/ 397 w 454"/>
                  <a:gd name="T15" fmla="*/ 511 h 511"/>
                  <a:gd name="T16" fmla="*/ 340 w 454"/>
                  <a:gd name="T17" fmla="*/ 511 h 511"/>
                  <a:gd name="T18" fmla="*/ 340 w 454"/>
                  <a:gd name="T19" fmla="*/ 454 h 511"/>
                  <a:gd name="T20" fmla="*/ 170 w 454"/>
                  <a:gd name="T21" fmla="*/ 454 h 511"/>
                  <a:gd name="T22" fmla="*/ 114 w 454"/>
                  <a:gd name="T23" fmla="*/ 341 h 511"/>
                  <a:gd name="T24" fmla="*/ 114 w 454"/>
                  <a:gd name="T25" fmla="*/ 284 h 511"/>
                  <a:gd name="T26" fmla="*/ 57 w 454"/>
                  <a:gd name="T27" fmla="*/ 227 h 511"/>
                  <a:gd name="T28" fmla="*/ 114 w 454"/>
                  <a:gd name="T29" fmla="*/ 114 h 511"/>
                  <a:gd name="T30" fmla="*/ 0 w 454"/>
                  <a:gd name="T31" fmla="*/ 57 h 511"/>
                  <a:gd name="T32" fmla="*/ 57 w 454"/>
                  <a:gd name="T33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4" h="511">
                    <a:moveTo>
                      <a:pt x="57" y="0"/>
                    </a:move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454" y="284"/>
                    </a:lnTo>
                    <a:lnTo>
                      <a:pt x="454" y="397"/>
                    </a:lnTo>
                    <a:lnTo>
                      <a:pt x="454" y="454"/>
                    </a:lnTo>
                    <a:lnTo>
                      <a:pt x="397" y="511"/>
                    </a:lnTo>
                    <a:lnTo>
                      <a:pt x="340" y="511"/>
                    </a:lnTo>
                    <a:lnTo>
                      <a:pt x="340" y="454"/>
                    </a:lnTo>
                    <a:lnTo>
                      <a:pt x="170" y="454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57" y="227"/>
                    </a:lnTo>
                    <a:lnTo>
                      <a:pt x="114" y="114"/>
                    </a:lnTo>
                    <a:lnTo>
                      <a:pt x="0" y="57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89" name="Freeform 57"/>
              <p:cNvSpPr>
                <a:spLocks/>
              </p:cNvSpPr>
              <p:nvPr/>
            </p:nvSpPr>
            <p:spPr bwMode="auto">
              <a:xfrm>
                <a:off x="4259" y="3478"/>
                <a:ext cx="624" cy="510"/>
              </a:xfrm>
              <a:custGeom>
                <a:avLst/>
                <a:gdLst>
                  <a:gd name="T0" fmla="*/ 57 w 624"/>
                  <a:gd name="T1" fmla="*/ 56 h 510"/>
                  <a:gd name="T2" fmla="*/ 57 w 624"/>
                  <a:gd name="T3" fmla="*/ 170 h 510"/>
                  <a:gd name="T4" fmla="*/ 0 w 624"/>
                  <a:gd name="T5" fmla="*/ 226 h 510"/>
                  <a:gd name="T6" fmla="*/ 170 w 624"/>
                  <a:gd name="T7" fmla="*/ 453 h 510"/>
                  <a:gd name="T8" fmla="*/ 227 w 624"/>
                  <a:gd name="T9" fmla="*/ 453 h 510"/>
                  <a:gd name="T10" fmla="*/ 227 w 624"/>
                  <a:gd name="T11" fmla="*/ 510 h 510"/>
                  <a:gd name="T12" fmla="*/ 397 w 624"/>
                  <a:gd name="T13" fmla="*/ 510 h 510"/>
                  <a:gd name="T14" fmla="*/ 510 w 624"/>
                  <a:gd name="T15" fmla="*/ 397 h 510"/>
                  <a:gd name="T16" fmla="*/ 624 w 624"/>
                  <a:gd name="T17" fmla="*/ 226 h 510"/>
                  <a:gd name="T18" fmla="*/ 567 w 624"/>
                  <a:gd name="T19" fmla="*/ 170 h 510"/>
                  <a:gd name="T20" fmla="*/ 624 w 624"/>
                  <a:gd name="T21" fmla="*/ 113 h 510"/>
                  <a:gd name="T22" fmla="*/ 567 w 624"/>
                  <a:gd name="T23" fmla="*/ 0 h 510"/>
                  <a:gd name="T24" fmla="*/ 453 w 624"/>
                  <a:gd name="T25" fmla="*/ 56 h 510"/>
                  <a:gd name="T26" fmla="*/ 397 w 624"/>
                  <a:gd name="T27" fmla="*/ 170 h 510"/>
                  <a:gd name="T28" fmla="*/ 170 w 624"/>
                  <a:gd name="T29" fmla="*/ 113 h 510"/>
                  <a:gd name="T30" fmla="*/ 113 w 624"/>
                  <a:gd name="T31" fmla="*/ 56 h 510"/>
                  <a:gd name="T32" fmla="*/ 57 w 624"/>
                  <a:gd name="T33" fmla="*/ 56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4" h="510">
                    <a:moveTo>
                      <a:pt x="57" y="56"/>
                    </a:moveTo>
                    <a:lnTo>
                      <a:pt x="57" y="170"/>
                    </a:lnTo>
                    <a:lnTo>
                      <a:pt x="0" y="226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397" y="510"/>
                    </a:lnTo>
                    <a:lnTo>
                      <a:pt x="510" y="397"/>
                    </a:lnTo>
                    <a:lnTo>
                      <a:pt x="624" y="226"/>
                    </a:lnTo>
                    <a:lnTo>
                      <a:pt x="567" y="170"/>
                    </a:lnTo>
                    <a:lnTo>
                      <a:pt x="624" y="113"/>
                    </a:lnTo>
                    <a:lnTo>
                      <a:pt x="567" y="0"/>
                    </a:lnTo>
                    <a:lnTo>
                      <a:pt x="453" y="56"/>
                    </a:lnTo>
                    <a:lnTo>
                      <a:pt x="397" y="170"/>
                    </a:lnTo>
                    <a:lnTo>
                      <a:pt x="170" y="113"/>
                    </a:lnTo>
                    <a:lnTo>
                      <a:pt x="113" y="56"/>
                    </a:lnTo>
                    <a:lnTo>
                      <a:pt x="57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90" name="Freeform 58"/>
              <p:cNvSpPr>
                <a:spLocks/>
              </p:cNvSpPr>
              <p:nvPr/>
            </p:nvSpPr>
            <p:spPr bwMode="auto">
              <a:xfrm>
                <a:off x="2841" y="2060"/>
                <a:ext cx="1531" cy="1985"/>
              </a:xfrm>
              <a:custGeom>
                <a:avLst/>
                <a:gdLst>
                  <a:gd name="T0" fmla="*/ 567 w 1531"/>
                  <a:gd name="T1" fmla="*/ 0 h 1985"/>
                  <a:gd name="T2" fmla="*/ 567 w 1531"/>
                  <a:gd name="T3" fmla="*/ 113 h 1985"/>
                  <a:gd name="T4" fmla="*/ 624 w 1531"/>
                  <a:gd name="T5" fmla="*/ 170 h 1985"/>
                  <a:gd name="T6" fmla="*/ 567 w 1531"/>
                  <a:gd name="T7" fmla="*/ 227 h 1985"/>
                  <a:gd name="T8" fmla="*/ 624 w 1531"/>
                  <a:gd name="T9" fmla="*/ 340 h 1985"/>
                  <a:gd name="T10" fmla="*/ 511 w 1531"/>
                  <a:gd name="T11" fmla="*/ 397 h 1985"/>
                  <a:gd name="T12" fmla="*/ 397 w 1531"/>
                  <a:gd name="T13" fmla="*/ 510 h 1985"/>
                  <a:gd name="T14" fmla="*/ 227 w 1531"/>
                  <a:gd name="T15" fmla="*/ 567 h 1985"/>
                  <a:gd name="T16" fmla="*/ 114 w 1531"/>
                  <a:gd name="T17" fmla="*/ 454 h 1985"/>
                  <a:gd name="T18" fmla="*/ 0 w 1531"/>
                  <a:gd name="T19" fmla="*/ 624 h 1985"/>
                  <a:gd name="T20" fmla="*/ 57 w 1531"/>
                  <a:gd name="T21" fmla="*/ 737 h 1985"/>
                  <a:gd name="T22" fmla="*/ 170 w 1531"/>
                  <a:gd name="T23" fmla="*/ 794 h 1985"/>
                  <a:gd name="T24" fmla="*/ 114 w 1531"/>
                  <a:gd name="T25" fmla="*/ 907 h 1985"/>
                  <a:gd name="T26" fmla="*/ 170 w 1531"/>
                  <a:gd name="T27" fmla="*/ 964 h 1985"/>
                  <a:gd name="T28" fmla="*/ 170 w 1531"/>
                  <a:gd name="T29" fmla="*/ 1021 h 1985"/>
                  <a:gd name="T30" fmla="*/ 227 w 1531"/>
                  <a:gd name="T31" fmla="*/ 1134 h 1985"/>
                  <a:gd name="T32" fmla="*/ 340 w 1531"/>
                  <a:gd name="T33" fmla="*/ 1191 h 1985"/>
                  <a:gd name="T34" fmla="*/ 284 w 1531"/>
                  <a:gd name="T35" fmla="*/ 1304 h 1985"/>
                  <a:gd name="T36" fmla="*/ 284 w 1531"/>
                  <a:gd name="T37" fmla="*/ 1474 h 1985"/>
                  <a:gd name="T38" fmla="*/ 340 w 1531"/>
                  <a:gd name="T39" fmla="*/ 1588 h 1985"/>
                  <a:gd name="T40" fmla="*/ 397 w 1531"/>
                  <a:gd name="T41" fmla="*/ 1588 h 1985"/>
                  <a:gd name="T42" fmla="*/ 511 w 1531"/>
                  <a:gd name="T43" fmla="*/ 1701 h 1985"/>
                  <a:gd name="T44" fmla="*/ 624 w 1531"/>
                  <a:gd name="T45" fmla="*/ 1758 h 1985"/>
                  <a:gd name="T46" fmla="*/ 624 w 1531"/>
                  <a:gd name="T47" fmla="*/ 1871 h 1985"/>
                  <a:gd name="T48" fmla="*/ 681 w 1531"/>
                  <a:gd name="T49" fmla="*/ 1928 h 1985"/>
                  <a:gd name="T50" fmla="*/ 794 w 1531"/>
                  <a:gd name="T51" fmla="*/ 1871 h 1985"/>
                  <a:gd name="T52" fmla="*/ 737 w 1531"/>
                  <a:gd name="T53" fmla="*/ 1985 h 1985"/>
                  <a:gd name="T54" fmla="*/ 851 w 1531"/>
                  <a:gd name="T55" fmla="*/ 1985 h 1985"/>
                  <a:gd name="T56" fmla="*/ 851 w 1531"/>
                  <a:gd name="T57" fmla="*/ 1871 h 1985"/>
                  <a:gd name="T58" fmla="*/ 907 w 1531"/>
                  <a:gd name="T59" fmla="*/ 1758 h 1985"/>
                  <a:gd name="T60" fmla="*/ 907 w 1531"/>
                  <a:gd name="T61" fmla="*/ 1701 h 1985"/>
                  <a:gd name="T62" fmla="*/ 964 w 1531"/>
                  <a:gd name="T63" fmla="*/ 1644 h 1985"/>
                  <a:gd name="T64" fmla="*/ 964 w 1531"/>
                  <a:gd name="T65" fmla="*/ 1531 h 1985"/>
                  <a:gd name="T66" fmla="*/ 1021 w 1531"/>
                  <a:gd name="T67" fmla="*/ 1304 h 1985"/>
                  <a:gd name="T68" fmla="*/ 1134 w 1531"/>
                  <a:gd name="T69" fmla="*/ 1304 h 1985"/>
                  <a:gd name="T70" fmla="*/ 1248 w 1531"/>
                  <a:gd name="T71" fmla="*/ 1361 h 1985"/>
                  <a:gd name="T72" fmla="*/ 1248 w 1531"/>
                  <a:gd name="T73" fmla="*/ 1248 h 1985"/>
                  <a:gd name="T74" fmla="*/ 1191 w 1531"/>
                  <a:gd name="T75" fmla="*/ 1077 h 1985"/>
                  <a:gd name="T76" fmla="*/ 1304 w 1531"/>
                  <a:gd name="T77" fmla="*/ 851 h 1985"/>
                  <a:gd name="T78" fmla="*/ 1475 w 1531"/>
                  <a:gd name="T79" fmla="*/ 794 h 1985"/>
                  <a:gd name="T80" fmla="*/ 1531 w 1531"/>
                  <a:gd name="T81" fmla="*/ 794 h 1985"/>
                  <a:gd name="T82" fmla="*/ 1418 w 1531"/>
                  <a:gd name="T83" fmla="*/ 624 h 1985"/>
                  <a:gd name="T84" fmla="*/ 1361 w 1531"/>
                  <a:gd name="T85" fmla="*/ 454 h 1985"/>
                  <a:gd name="T86" fmla="*/ 1304 w 1531"/>
                  <a:gd name="T87" fmla="*/ 454 h 1985"/>
                  <a:gd name="T88" fmla="*/ 1191 w 1531"/>
                  <a:gd name="T89" fmla="*/ 397 h 1985"/>
                  <a:gd name="T90" fmla="*/ 1078 w 1531"/>
                  <a:gd name="T91" fmla="*/ 284 h 1985"/>
                  <a:gd name="T92" fmla="*/ 964 w 1531"/>
                  <a:gd name="T93" fmla="*/ 397 h 1985"/>
                  <a:gd name="T94" fmla="*/ 907 w 1531"/>
                  <a:gd name="T95" fmla="*/ 284 h 1985"/>
                  <a:gd name="T96" fmla="*/ 907 w 1531"/>
                  <a:gd name="T97" fmla="*/ 227 h 1985"/>
                  <a:gd name="T98" fmla="*/ 567 w 1531"/>
                  <a:gd name="T99" fmla="*/ 0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31" h="1985">
                    <a:moveTo>
                      <a:pt x="567" y="0"/>
                    </a:moveTo>
                    <a:lnTo>
                      <a:pt x="567" y="113"/>
                    </a:lnTo>
                    <a:lnTo>
                      <a:pt x="624" y="170"/>
                    </a:lnTo>
                    <a:lnTo>
                      <a:pt x="567" y="227"/>
                    </a:lnTo>
                    <a:lnTo>
                      <a:pt x="624" y="340"/>
                    </a:lnTo>
                    <a:lnTo>
                      <a:pt x="511" y="397"/>
                    </a:lnTo>
                    <a:lnTo>
                      <a:pt x="397" y="510"/>
                    </a:lnTo>
                    <a:lnTo>
                      <a:pt x="227" y="567"/>
                    </a:lnTo>
                    <a:lnTo>
                      <a:pt x="114" y="454"/>
                    </a:lnTo>
                    <a:lnTo>
                      <a:pt x="0" y="624"/>
                    </a:lnTo>
                    <a:lnTo>
                      <a:pt x="57" y="737"/>
                    </a:lnTo>
                    <a:lnTo>
                      <a:pt x="170" y="794"/>
                    </a:lnTo>
                    <a:lnTo>
                      <a:pt x="114" y="907"/>
                    </a:lnTo>
                    <a:lnTo>
                      <a:pt x="170" y="964"/>
                    </a:lnTo>
                    <a:lnTo>
                      <a:pt x="170" y="1021"/>
                    </a:lnTo>
                    <a:lnTo>
                      <a:pt x="227" y="1134"/>
                    </a:lnTo>
                    <a:lnTo>
                      <a:pt x="340" y="1191"/>
                    </a:lnTo>
                    <a:lnTo>
                      <a:pt x="284" y="1304"/>
                    </a:lnTo>
                    <a:lnTo>
                      <a:pt x="284" y="1474"/>
                    </a:lnTo>
                    <a:lnTo>
                      <a:pt x="340" y="1588"/>
                    </a:lnTo>
                    <a:lnTo>
                      <a:pt x="397" y="1588"/>
                    </a:lnTo>
                    <a:lnTo>
                      <a:pt x="511" y="1701"/>
                    </a:lnTo>
                    <a:lnTo>
                      <a:pt x="624" y="1758"/>
                    </a:lnTo>
                    <a:lnTo>
                      <a:pt x="624" y="1871"/>
                    </a:lnTo>
                    <a:lnTo>
                      <a:pt x="681" y="1928"/>
                    </a:lnTo>
                    <a:lnTo>
                      <a:pt x="794" y="1871"/>
                    </a:lnTo>
                    <a:lnTo>
                      <a:pt x="737" y="1985"/>
                    </a:lnTo>
                    <a:lnTo>
                      <a:pt x="851" y="1985"/>
                    </a:lnTo>
                    <a:lnTo>
                      <a:pt x="851" y="1871"/>
                    </a:lnTo>
                    <a:lnTo>
                      <a:pt x="907" y="1758"/>
                    </a:lnTo>
                    <a:lnTo>
                      <a:pt x="907" y="1701"/>
                    </a:lnTo>
                    <a:lnTo>
                      <a:pt x="964" y="1644"/>
                    </a:lnTo>
                    <a:lnTo>
                      <a:pt x="964" y="1531"/>
                    </a:lnTo>
                    <a:lnTo>
                      <a:pt x="1021" y="1304"/>
                    </a:lnTo>
                    <a:lnTo>
                      <a:pt x="1134" y="1304"/>
                    </a:lnTo>
                    <a:lnTo>
                      <a:pt x="1248" y="1361"/>
                    </a:lnTo>
                    <a:lnTo>
                      <a:pt x="1248" y="1248"/>
                    </a:lnTo>
                    <a:lnTo>
                      <a:pt x="1191" y="1077"/>
                    </a:lnTo>
                    <a:lnTo>
                      <a:pt x="1304" y="851"/>
                    </a:lnTo>
                    <a:lnTo>
                      <a:pt x="1475" y="794"/>
                    </a:lnTo>
                    <a:lnTo>
                      <a:pt x="1531" y="794"/>
                    </a:lnTo>
                    <a:lnTo>
                      <a:pt x="1418" y="624"/>
                    </a:lnTo>
                    <a:lnTo>
                      <a:pt x="1361" y="454"/>
                    </a:lnTo>
                    <a:lnTo>
                      <a:pt x="1304" y="454"/>
                    </a:lnTo>
                    <a:lnTo>
                      <a:pt x="1191" y="397"/>
                    </a:lnTo>
                    <a:lnTo>
                      <a:pt x="1078" y="284"/>
                    </a:lnTo>
                    <a:lnTo>
                      <a:pt x="964" y="397"/>
                    </a:lnTo>
                    <a:lnTo>
                      <a:pt x="907" y="284"/>
                    </a:lnTo>
                    <a:lnTo>
                      <a:pt x="907" y="227"/>
                    </a:lnTo>
                    <a:lnTo>
                      <a:pt x="56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91" name="Freeform 59"/>
              <p:cNvSpPr>
                <a:spLocks/>
              </p:cNvSpPr>
              <p:nvPr/>
            </p:nvSpPr>
            <p:spPr bwMode="auto">
              <a:xfrm>
                <a:off x="3408" y="1493"/>
                <a:ext cx="1531" cy="1021"/>
              </a:xfrm>
              <a:custGeom>
                <a:avLst/>
                <a:gdLst>
                  <a:gd name="T0" fmla="*/ 1531 w 1531"/>
                  <a:gd name="T1" fmla="*/ 170 h 1021"/>
                  <a:gd name="T2" fmla="*/ 1475 w 1531"/>
                  <a:gd name="T3" fmla="*/ 170 h 1021"/>
                  <a:gd name="T4" fmla="*/ 1304 w 1531"/>
                  <a:gd name="T5" fmla="*/ 0 h 1021"/>
                  <a:gd name="T6" fmla="*/ 1248 w 1531"/>
                  <a:gd name="T7" fmla="*/ 0 h 1021"/>
                  <a:gd name="T8" fmla="*/ 1191 w 1531"/>
                  <a:gd name="T9" fmla="*/ 57 h 1021"/>
                  <a:gd name="T10" fmla="*/ 1134 w 1531"/>
                  <a:gd name="T11" fmla="*/ 0 h 1021"/>
                  <a:gd name="T12" fmla="*/ 1021 w 1531"/>
                  <a:gd name="T13" fmla="*/ 57 h 1021"/>
                  <a:gd name="T14" fmla="*/ 1021 w 1531"/>
                  <a:gd name="T15" fmla="*/ 113 h 1021"/>
                  <a:gd name="T16" fmla="*/ 624 w 1531"/>
                  <a:gd name="T17" fmla="*/ 57 h 1021"/>
                  <a:gd name="T18" fmla="*/ 567 w 1531"/>
                  <a:gd name="T19" fmla="*/ 57 h 1021"/>
                  <a:gd name="T20" fmla="*/ 624 w 1531"/>
                  <a:gd name="T21" fmla="*/ 113 h 1021"/>
                  <a:gd name="T22" fmla="*/ 567 w 1531"/>
                  <a:gd name="T23" fmla="*/ 227 h 1021"/>
                  <a:gd name="T24" fmla="*/ 454 w 1531"/>
                  <a:gd name="T25" fmla="*/ 227 h 1021"/>
                  <a:gd name="T26" fmla="*/ 454 w 1531"/>
                  <a:gd name="T27" fmla="*/ 340 h 1021"/>
                  <a:gd name="T28" fmla="*/ 284 w 1531"/>
                  <a:gd name="T29" fmla="*/ 284 h 1021"/>
                  <a:gd name="T30" fmla="*/ 170 w 1531"/>
                  <a:gd name="T31" fmla="*/ 284 h 1021"/>
                  <a:gd name="T32" fmla="*/ 114 w 1531"/>
                  <a:gd name="T33" fmla="*/ 284 h 1021"/>
                  <a:gd name="T34" fmla="*/ 0 w 1531"/>
                  <a:gd name="T35" fmla="*/ 397 h 1021"/>
                  <a:gd name="T36" fmla="*/ 57 w 1531"/>
                  <a:gd name="T37" fmla="*/ 454 h 1021"/>
                  <a:gd name="T38" fmla="*/ 0 w 1531"/>
                  <a:gd name="T39" fmla="*/ 567 h 1021"/>
                  <a:gd name="T40" fmla="*/ 340 w 1531"/>
                  <a:gd name="T41" fmla="*/ 794 h 1021"/>
                  <a:gd name="T42" fmla="*/ 340 w 1531"/>
                  <a:gd name="T43" fmla="*/ 851 h 1021"/>
                  <a:gd name="T44" fmla="*/ 397 w 1531"/>
                  <a:gd name="T45" fmla="*/ 964 h 1021"/>
                  <a:gd name="T46" fmla="*/ 511 w 1531"/>
                  <a:gd name="T47" fmla="*/ 851 h 1021"/>
                  <a:gd name="T48" fmla="*/ 624 w 1531"/>
                  <a:gd name="T49" fmla="*/ 964 h 1021"/>
                  <a:gd name="T50" fmla="*/ 737 w 1531"/>
                  <a:gd name="T51" fmla="*/ 1021 h 1021"/>
                  <a:gd name="T52" fmla="*/ 851 w 1531"/>
                  <a:gd name="T53" fmla="*/ 1021 h 1021"/>
                  <a:gd name="T54" fmla="*/ 794 w 1531"/>
                  <a:gd name="T55" fmla="*/ 907 h 1021"/>
                  <a:gd name="T56" fmla="*/ 851 w 1531"/>
                  <a:gd name="T57" fmla="*/ 794 h 1021"/>
                  <a:gd name="T58" fmla="*/ 908 w 1531"/>
                  <a:gd name="T59" fmla="*/ 851 h 1021"/>
                  <a:gd name="T60" fmla="*/ 1134 w 1531"/>
                  <a:gd name="T61" fmla="*/ 907 h 1021"/>
                  <a:gd name="T62" fmla="*/ 1248 w 1531"/>
                  <a:gd name="T63" fmla="*/ 851 h 1021"/>
                  <a:gd name="T64" fmla="*/ 1248 w 1531"/>
                  <a:gd name="T65" fmla="*/ 794 h 1021"/>
                  <a:gd name="T66" fmla="*/ 1134 w 1531"/>
                  <a:gd name="T67" fmla="*/ 680 h 1021"/>
                  <a:gd name="T68" fmla="*/ 1191 w 1531"/>
                  <a:gd name="T69" fmla="*/ 624 h 1021"/>
                  <a:gd name="T70" fmla="*/ 1248 w 1531"/>
                  <a:gd name="T71" fmla="*/ 624 h 1021"/>
                  <a:gd name="T72" fmla="*/ 1304 w 1531"/>
                  <a:gd name="T73" fmla="*/ 567 h 1021"/>
                  <a:gd name="T74" fmla="*/ 1248 w 1531"/>
                  <a:gd name="T75" fmla="*/ 510 h 1021"/>
                  <a:gd name="T76" fmla="*/ 1304 w 1531"/>
                  <a:gd name="T77" fmla="*/ 397 h 1021"/>
                  <a:gd name="T78" fmla="*/ 1475 w 1531"/>
                  <a:gd name="T79" fmla="*/ 340 h 1021"/>
                  <a:gd name="T80" fmla="*/ 1531 w 1531"/>
                  <a:gd name="T81" fmla="*/ 284 h 1021"/>
                  <a:gd name="T82" fmla="*/ 1531 w 1531"/>
                  <a:gd name="T83" fmla="*/ 17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31" h="1021">
                    <a:moveTo>
                      <a:pt x="1531" y="170"/>
                    </a:moveTo>
                    <a:lnTo>
                      <a:pt x="1475" y="170"/>
                    </a:lnTo>
                    <a:lnTo>
                      <a:pt x="1304" y="0"/>
                    </a:lnTo>
                    <a:lnTo>
                      <a:pt x="1248" y="0"/>
                    </a:lnTo>
                    <a:lnTo>
                      <a:pt x="1191" y="57"/>
                    </a:lnTo>
                    <a:lnTo>
                      <a:pt x="1134" y="0"/>
                    </a:lnTo>
                    <a:lnTo>
                      <a:pt x="1021" y="57"/>
                    </a:lnTo>
                    <a:lnTo>
                      <a:pt x="1021" y="113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624" y="113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284" y="284"/>
                    </a:lnTo>
                    <a:lnTo>
                      <a:pt x="170" y="284"/>
                    </a:lnTo>
                    <a:lnTo>
                      <a:pt x="114" y="284"/>
                    </a:lnTo>
                    <a:lnTo>
                      <a:pt x="0" y="397"/>
                    </a:lnTo>
                    <a:lnTo>
                      <a:pt x="57" y="454"/>
                    </a:lnTo>
                    <a:lnTo>
                      <a:pt x="0" y="567"/>
                    </a:lnTo>
                    <a:lnTo>
                      <a:pt x="340" y="794"/>
                    </a:lnTo>
                    <a:lnTo>
                      <a:pt x="340" y="851"/>
                    </a:lnTo>
                    <a:lnTo>
                      <a:pt x="397" y="964"/>
                    </a:lnTo>
                    <a:lnTo>
                      <a:pt x="511" y="851"/>
                    </a:lnTo>
                    <a:lnTo>
                      <a:pt x="624" y="964"/>
                    </a:lnTo>
                    <a:lnTo>
                      <a:pt x="737" y="1021"/>
                    </a:lnTo>
                    <a:lnTo>
                      <a:pt x="851" y="1021"/>
                    </a:lnTo>
                    <a:lnTo>
                      <a:pt x="794" y="907"/>
                    </a:lnTo>
                    <a:lnTo>
                      <a:pt x="851" y="794"/>
                    </a:lnTo>
                    <a:lnTo>
                      <a:pt x="908" y="851"/>
                    </a:lnTo>
                    <a:lnTo>
                      <a:pt x="1134" y="907"/>
                    </a:lnTo>
                    <a:lnTo>
                      <a:pt x="1248" y="851"/>
                    </a:lnTo>
                    <a:lnTo>
                      <a:pt x="1248" y="794"/>
                    </a:lnTo>
                    <a:lnTo>
                      <a:pt x="1134" y="680"/>
                    </a:lnTo>
                    <a:lnTo>
                      <a:pt x="1191" y="624"/>
                    </a:lnTo>
                    <a:lnTo>
                      <a:pt x="1248" y="624"/>
                    </a:lnTo>
                    <a:lnTo>
                      <a:pt x="1304" y="567"/>
                    </a:lnTo>
                    <a:lnTo>
                      <a:pt x="1248" y="510"/>
                    </a:lnTo>
                    <a:lnTo>
                      <a:pt x="1304" y="397"/>
                    </a:lnTo>
                    <a:lnTo>
                      <a:pt x="1475" y="340"/>
                    </a:lnTo>
                    <a:lnTo>
                      <a:pt x="1531" y="284"/>
                    </a:lnTo>
                    <a:lnTo>
                      <a:pt x="1531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92" name="Freeform 60"/>
              <p:cNvSpPr>
                <a:spLocks/>
              </p:cNvSpPr>
              <p:nvPr/>
            </p:nvSpPr>
            <p:spPr bwMode="auto">
              <a:xfrm>
                <a:off x="3238" y="302"/>
                <a:ext cx="1134" cy="1588"/>
              </a:xfrm>
              <a:custGeom>
                <a:avLst/>
                <a:gdLst>
                  <a:gd name="T0" fmla="*/ 170 w 1134"/>
                  <a:gd name="T1" fmla="*/ 1588 h 1588"/>
                  <a:gd name="T2" fmla="*/ 284 w 1134"/>
                  <a:gd name="T3" fmla="*/ 1475 h 1588"/>
                  <a:gd name="T4" fmla="*/ 454 w 1134"/>
                  <a:gd name="T5" fmla="*/ 1475 h 1588"/>
                  <a:gd name="T6" fmla="*/ 624 w 1134"/>
                  <a:gd name="T7" fmla="*/ 1531 h 1588"/>
                  <a:gd name="T8" fmla="*/ 624 w 1134"/>
                  <a:gd name="T9" fmla="*/ 1418 h 1588"/>
                  <a:gd name="T10" fmla="*/ 737 w 1134"/>
                  <a:gd name="T11" fmla="*/ 1418 h 1588"/>
                  <a:gd name="T12" fmla="*/ 794 w 1134"/>
                  <a:gd name="T13" fmla="*/ 1304 h 1588"/>
                  <a:gd name="T14" fmla="*/ 737 w 1134"/>
                  <a:gd name="T15" fmla="*/ 1248 h 1588"/>
                  <a:gd name="T16" fmla="*/ 737 w 1134"/>
                  <a:gd name="T17" fmla="*/ 1078 h 1588"/>
                  <a:gd name="T18" fmla="*/ 737 w 1134"/>
                  <a:gd name="T19" fmla="*/ 964 h 1588"/>
                  <a:gd name="T20" fmla="*/ 681 w 1134"/>
                  <a:gd name="T21" fmla="*/ 908 h 1588"/>
                  <a:gd name="T22" fmla="*/ 681 w 1134"/>
                  <a:gd name="T23" fmla="*/ 794 h 1588"/>
                  <a:gd name="T24" fmla="*/ 851 w 1134"/>
                  <a:gd name="T25" fmla="*/ 567 h 1588"/>
                  <a:gd name="T26" fmla="*/ 1021 w 1134"/>
                  <a:gd name="T27" fmla="*/ 454 h 1588"/>
                  <a:gd name="T28" fmla="*/ 1078 w 1134"/>
                  <a:gd name="T29" fmla="*/ 284 h 1588"/>
                  <a:gd name="T30" fmla="*/ 1078 w 1134"/>
                  <a:gd name="T31" fmla="*/ 170 h 1588"/>
                  <a:gd name="T32" fmla="*/ 1134 w 1134"/>
                  <a:gd name="T33" fmla="*/ 57 h 1588"/>
                  <a:gd name="T34" fmla="*/ 1021 w 1134"/>
                  <a:gd name="T35" fmla="*/ 57 h 1588"/>
                  <a:gd name="T36" fmla="*/ 964 w 1134"/>
                  <a:gd name="T37" fmla="*/ 114 h 1588"/>
                  <a:gd name="T38" fmla="*/ 851 w 1134"/>
                  <a:gd name="T39" fmla="*/ 0 h 1588"/>
                  <a:gd name="T40" fmla="*/ 737 w 1134"/>
                  <a:gd name="T41" fmla="*/ 114 h 1588"/>
                  <a:gd name="T42" fmla="*/ 624 w 1134"/>
                  <a:gd name="T43" fmla="*/ 170 h 1588"/>
                  <a:gd name="T44" fmla="*/ 567 w 1134"/>
                  <a:gd name="T45" fmla="*/ 57 h 1588"/>
                  <a:gd name="T46" fmla="*/ 397 w 1134"/>
                  <a:gd name="T47" fmla="*/ 114 h 1588"/>
                  <a:gd name="T48" fmla="*/ 340 w 1134"/>
                  <a:gd name="T49" fmla="*/ 0 h 1588"/>
                  <a:gd name="T50" fmla="*/ 227 w 1134"/>
                  <a:gd name="T51" fmla="*/ 57 h 1588"/>
                  <a:gd name="T52" fmla="*/ 284 w 1134"/>
                  <a:gd name="T53" fmla="*/ 114 h 1588"/>
                  <a:gd name="T54" fmla="*/ 227 w 1134"/>
                  <a:gd name="T55" fmla="*/ 170 h 1588"/>
                  <a:gd name="T56" fmla="*/ 340 w 1134"/>
                  <a:gd name="T57" fmla="*/ 227 h 1588"/>
                  <a:gd name="T58" fmla="*/ 454 w 1134"/>
                  <a:gd name="T59" fmla="*/ 284 h 1588"/>
                  <a:gd name="T60" fmla="*/ 510 w 1134"/>
                  <a:gd name="T61" fmla="*/ 454 h 1588"/>
                  <a:gd name="T62" fmla="*/ 397 w 1134"/>
                  <a:gd name="T63" fmla="*/ 567 h 1588"/>
                  <a:gd name="T64" fmla="*/ 340 w 1134"/>
                  <a:gd name="T65" fmla="*/ 624 h 1588"/>
                  <a:gd name="T66" fmla="*/ 340 w 1134"/>
                  <a:gd name="T67" fmla="*/ 794 h 1588"/>
                  <a:gd name="T68" fmla="*/ 284 w 1134"/>
                  <a:gd name="T69" fmla="*/ 851 h 1588"/>
                  <a:gd name="T70" fmla="*/ 170 w 1134"/>
                  <a:gd name="T71" fmla="*/ 851 h 1588"/>
                  <a:gd name="T72" fmla="*/ 57 w 1134"/>
                  <a:gd name="T73" fmla="*/ 1078 h 1588"/>
                  <a:gd name="T74" fmla="*/ 57 w 1134"/>
                  <a:gd name="T75" fmla="*/ 1304 h 1588"/>
                  <a:gd name="T76" fmla="*/ 0 w 1134"/>
                  <a:gd name="T77" fmla="*/ 1531 h 1588"/>
                  <a:gd name="T78" fmla="*/ 57 w 1134"/>
                  <a:gd name="T79" fmla="*/ 1588 h 1588"/>
                  <a:gd name="T80" fmla="*/ 170 w 1134"/>
                  <a:gd name="T81" fmla="*/ 1588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34" h="1588">
                    <a:moveTo>
                      <a:pt x="170" y="1588"/>
                    </a:moveTo>
                    <a:lnTo>
                      <a:pt x="284" y="1475"/>
                    </a:lnTo>
                    <a:lnTo>
                      <a:pt x="454" y="1475"/>
                    </a:lnTo>
                    <a:lnTo>
                      <a:pt x="624" y="1531"/>
                    </a:lnTo>
                    <a:lnTo>
                      <a:pt x="624" y="1418"/>
                    </a:lnTo>
                    <a:lnTo>
                      <a:pt x="737" y="1418"/>
                    </a:lnTo>
                    <a:lnTo>
                      <a:pt x="794" y="1304"/>
                    </a:lnTo>
                    <a:lnTo>
                      <a:pt x="737" y="1248"/>
                    </a:lnTo>
                    <a:lnTo>
                      <a:pt x="737" y="1078"/>
                    </a:lnTo>
                    <a:lnTo>
                      <a:pt x="737" y="964"/>
                    </a:lnTo>
                    <a:lnTo>
                      <a:pt x="681" y="908"/>
                    </a:lnTo>
                    <a:lnTo>
                      <a:pt x="681" y="794"/>
                    </a:lnTo>
                    <a:lnTo>
                      <a:pt x="851" y="567"/>
                    </a:lnTo>
                    <a:lnTo>
                      <a:pt x="1021" y="454"/>
                    </a:lnTo>
                    <a:lnTo>
                      <a:pt x="1078" y="284"/>
                    </a:lnTo>
                    <a:lnTo>
                      <a:pt x="1078" y="170"/>
                    </a:lnTo>
                    <a:lnTo>
                      <a:pt x="1134" y="57"/>
                    </a:lnTo>
                    <a:lnTo>
                      <a:pt x="1021" y="57"/>
                    </a:lnTo>
                    <a:lnTo>
                      <a:pt x="964" y="114"/>
                    </a:lnTo>
                    <a:lnTo>
                      <a:pt x="851" y="0"/>
                    </a:lnTo>
                    <a:lnTo>
                      <a:pt x="737" y="114"/>
                    </a:lnTo>
                    <a:lnTo>
                      <a:pt x="624" y="170"/>
                    </a:lnTo>
                    <a:lnTo>
                      <a:pt x="567" y="57"/>
                    </a:lnTo>
                    <a:lnTo>
                      <a:pt x="397" y="114"/>
                    </a:lnTo>
                    <a:lnTo>
                      <a:pt x="340" y="0"/>
                    </a:lnTo>
                    <a:lnTo>
                      <a:pt x="227" y="57"/>
                    </a:lnTo>
                    <a:lnTo>
                      <a:pt x="284" y="114"/>
                    </a:lnTo>
                    <a:lnTo>
                      <a:pt x="227" y="170"/>
                    </a:lnTo>
                    <a:lnTo>
                      <a:pt x="340" y="227"/>
                    </a:lnTo>
                    <a:lnTo>
                      <a:pt x="454" y="284"/>
                    </a:lnTo>
                    <a:lnTo>
                      <a:pt x="510" y="454"/>
                    </a:lnTo>
                    <a:lnTo>
                      <a:pt x="397" y="567"/>
                    </a:lnTo>
                    <a:lnTo>
                      <a:pt x="340" y="624"/>
                    </a:lnTo>
                    <a:lnTo>
                      <a:pt x="340" y="794"/>
                    </a:lnTo>
                    <a:lnTo>
                      <a:pt x="284" y="851"/>
                    </a:lnTo>
                    <a:lnTo>
                      <a:pt x="170" y="851"/>
                    </a:lnTo>
                    <a:lnTo>
                      <a:pt x="57" y="1078"/>
                    </a:lnTo>
                    <a:lnTo>
                      <a:pt x="57" y="1304"/>
                    </a:lnTo>
                    <a:lnTo>
                      <a:pt x="0" y="1531"/>
                    </a:lnTo>
                    <a:lnTo>
                      <a:pt x="57" y="1588"/>
                    </a:lnTo>
                    <a:lnTo>
                      <a:pt x="170" y="158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93" name="Freeform 61"/>
              <p:cNvSpPr>
                <a:spLocks/>
              </p:cNvSpPr>
              <p:nvPr/>
            </p:nvSpPr>
            <p:spPr bwMode="auto">
              <a:xfrm>
                <a:off x="2841" y="359"/>
                <a:ext cx="907" cy="1247"/>
              </a:xfrm>
              <a:custGeom>
                <a:avLst/>
                <a:gdLst>
                  <a:gd name="T0" fmla="*/ 624 w 907"/>
                  <a:gd name="T1" fmla="*/ 0 h 1247"/>
                  <a:gd name="T2" fmla="*/ 340 w 907"/>
                  <a:gd name="T3" fmla="*/ 170 h 1247"/>
                  <a:gd name="T4" fmla="*/ 284 w 907"/>
                  <a:gd name="T5" fmla="*/ 170 h 1247"/>
                  <a:gd name="T6" fmla="*/ 0 w 907"/>
                  <a:gd name="T7" fmla="*/ 284 h 1247"/>
                  <a:gd name="T8" fmla="*/ 170 w 907"/>
                  <a:gd name="T9" fmla="*/ 397 h 1247"/>
                  <a:gd name="T10" fmla="*/ 114 w 907"/>
                  <a:gd name="T11" fmla="*/ 510 h 1247"/>
                  <a:gd name="T12" fmla="*/ 227 w 907"/>
                  <a:gd name="T13" fmla="*/ 510 h 1247"/>
                  <a:gd name="T14" fmla="*/ 227 w 907"/>
                  <a:gd name="T15" fmla="*/ 567 h 1247"/>
                  <a:gd name="T16" fmla="*/ 170 w 907"/>
                  <a:gd name="T17" fmla="*/ 737 h 1247"/>
                  <a:gd name="T18" fmla="*/ 227 w 907"/>
                  <a:gd name="T19" fmla="*/ 794 h 1247"/>
                  <a:gd name="T20" fmla="*/ 284 w 907"/>
                  <a:gd name="T21" fmla="*/ 964 h 1247"/>
                  <a:gd name="T22" fmla="*/ 227 w 907"/>
                  <a:gd name="T23" fmla="*/ 1021 h 1247"/>
                  <a:gd name="T24" fmla="*/ 284 w 907"/>
                  <a:gd name="T25" fmla="*/ 1134 h 1247"/>
                  <a:gd name="T26" fmla="*/ 454 w 907"/>
                  <a:gd name="T27" fmla="*/ 1247 h 1247"/>
                  <a:gd name="T28" fmla="*/ 454 w 907"/>
                  <a:gd name="T29" fmla="*/ 1021 h 1247"/>
                  <a:gd name="T30" fmla="*/ 567 w 907"/>
                  <a:gd name="T31" fmla="*/ 794 h 1247"/>
                  <a:gd name="T32" fmla="*/ 681 w 907"/>
                  <a:gd name="T33" fmla="*/ 794 h 1247"/>
                  <a:gd name="T34" fmla="*/ 737 w 907"/>
                  <a:gd name="T35" fmla="*/ 737 h 1247"/>
                  <a:gd name="T36" fmla="*/ 737 w 907"/>
                  <a:gd name="T37" fmla="*/ 567 h 1247"/>
                  <a:gd name="T38" fmla="*/ 907 w 907"/>
                  <a:gd name="T39" fmla="*/ 397 h 1247"/>
                  <a:gd name="T40" fmla="*/ 851 w 907"/>
                  <a:gd name="T41" fmla="*/ 227 h 1247"/>
                  <a:gd name="T42" fmla="*/ 624 w 907"/>
                  <a:gd name="T43" fmla="*/ 113 h 1247"/>
                  <a:gd name="T44" fmla="*/ 681 w 907"/>
                  <a:gd name="T45" fmla="*/ 57 h 1247"/>
                  <a:gd name="T46" fmla="*/ 624 w 907"/>
                  <a:gd name="T47" fmla="*/ 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07" h="1247">
                    <a:moveTo>
                      <a:pt x="624" y="0"/>
                    </a:moveTo>
                    <a:lnTo>
                      <a:pt x="340" y="170"/>
                    </a:lnTo>
                    <a:lnTo>
                      <a:pt x="284" y="170"/>
                    </a:lnTo>
                    <a:lnTo>
                      <a:pt x="0" y="284"/>
                    </a:lnTo>
                    <a:lnTo>
                      <a:pt x="170" y="397"/>
                    </a:lnTo>
                    <a:lnTo>
                      <a:pt x="114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170" y="737"/>
                    </a:lnTo>
                    <a:lnTo>
                      <a:pt x="227" y="794"/>
                    </a:lnTo>
                    <a:lnTo>
                      <a:pt x="284" y="964"/>
                    </a:lnTo>
                    <a:lnTo>
                      <a:pt x="227" y="1021"/>
                    </a:lnTo>
                    <a:lnTo>
                      <a:pt x="284" y="1134"/>
                    </a:lnTo>
                    <a:lnTo>
                      <a:pt x="454" y="1247"/>
                    </a:lnTo>
                    <a:lnTo>
                      <a:pt x="454" y="1021"/>
                    </a:lnTo>
                    <a:lnTo>
                      <a:pt x="567" y="794"/>
                    </a:lnTo>
                    <a:lnTo>
                      <a:pt x="681" y="794"/>
                    </a:lnTo>
                    <a:lnTo>
                      <a:pt x="737" y="737"/>
                    </a:lnTo>
                    <a:lnTo>
                      <a:pt x="737" y="567"/>
                    </a:lnTo>
                    <a:lnTo>
                      <a:pt x="907" y="397"/>
                    </a:lnTo>
                    <a:lnTo>
                      <a:pt x="851" y="227"/>
                    </a:lnTo>
                    <a:lnTo>
                      <a:pt x="624" y="113"/>
                    </a:lnTo>
                    <a:lnTo>
                      <a:pt x="681" y="57"/>
                    </a:lnTo>
                    <a:lnTo>
                      <a:pt x="62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94" name="Freeform 62"/>
              <p:cNvSpPr>
                <a:spLocks/>
              </p:cNvSpPr>
              <p:nvPr/>
            </p:nvSpPr>
            <p:spPr bwMode="auto">
              <a:xfrm>
                <a:off x="3919" y="302"/>
                <a:ext cx="1814" cy="1475"/>
              </a:xfrm>
              <a:custGeom>
                <a:avLst/>
                <a:gdLst>
                  <a:gd name="T0" fmla="*/ 453 w 1814"/>
                  <a:gd name="T1" fmla="*/ 57 h 1475"/>
                  <a:gd name="T2" fmla="*/ 397 w 1814"/>
                  <a:gd name="T3" fmla="*/ 170 h 1475"/>
                  <a:gd name="T4" fmla="*/ 397 w 1814"/>
                  <a:gd name="T5" fmla="*/ 284 h 1475"/>
                  <a:gd name="T6" fmla="*/ 340 w 1814"/>
                  <a:gd name="T7" fmla="*/ 454 h 1475"/>
                  <a:gd name="T8" fmla="*/ 170 w 1814"/>
                  <a:gd name="T9" fmla="*/ 567 h 1475"/>
                  <a:gd name="T10" fmla="*/ 0 w 1814"/>
                  <a:gd name="T11" fmla="*/ 794 h 1475"/>
                  <a:gd name="T12" fmla="*/ 0 w 1814"/>
                  <a:gd name="T13" fmla="*/ 908 h 1475"/>
                  <a:gd name="T14" fmla="*/ 56 w 1814"/>
                  <a:gd name="T15" fmla="*/ 964 h 1475"/>
                  <a:gd name="T16" fmla="*/ 56 w 1814"/>
                  <a:gd name="T17" fmla="*/ 1248 h 1475"/>
                  <a:gd name="T18" fmla="*/ 113 w 1814"/>
                  <a:gd name="T19" fmla="*/ 1248 h 1475"/>
                  <a:gd name="T20" fmla="*/ 510 w 1814"/>
                  <a:gd name="T21" fmla="*/ 1304 h 1475"/>
                  <a:gd name="T22" fmla="*/ 510 w 1814"/>
                  <a:gd name="T23" fmla="*/ 1248 h 1475"/>
                  <a:gd name="T24" fmla="*/ 623 w 1814"/>
                  <a:gd name="T25" fmla="*/ 1191 h 1475"/>
                  <a:gd name="T26" fmla="*/ 680 w 1814"/>
                  <a:gd name="T27" fmla="*/ 1248 h 1475"/>
                  <a:gd name="T28" fmla="*/ 737 w 1814"/>
                  <a:gd name="T29" fmla="*/ 1191 h 1475"/>
                  <a:gd name="T30" fmla="*/ 793 w 1814"/>
                  <a:gd name="T31" fmla="*/ 1191 h 1475"/>
                  <a:gd name="T32" fmla="*/ 964 w 1814"/>
                  <a:gd name="T33" fmla="*/ 1361 h 1475"/>
                  <a:gd name="T34" fmla="*/ 1020 w 1814"/>
                  <a:gd name="T35" fmla="*/ 1361 h 1475"/>
                  <a:gd name="T36" fmla="*/ 1190 w 1814"/>
                  <a:gd name="T37" fmla="*/ 1418 h 1475"/>
                  <a:gd name="T38" fmla="*/ 1247 w 1814"/>
                  <a:gd name="T39" fmla="*/ 1304 h 1475"/>
                  <a:gd name="T40" fmla="*/ 1304 w 1814"/>
                  <a:gd name="T41" fmla="*/ 1418 h 1475"/>
                  <a:gd name="T42" fmla="*/ 1360 w 1814"/>
                  <a:gd name="T43" fmla="*/ 1361 h 1475"/>
                  <a:gd name="T44" fmla="*/ 1587 w 1814"/>
                  <a:gd name="T45" fmla="*/ 1475 h 1475"/>
                  <a:gd name="T46" fmla="*/ 1757 w 1814"/>
                  <a:gd name="T47" fmla="*/ 1361 h 1475"/>
                  <a:gd name="T48" fmla="*/ 1814 w 1814"/>
                  <a:gd name="T49" fmla="*/ 1418 h 1475"/>
                  <a:gd name="T50" fmla="*/ 1814 w 1814"/>
                  <a:gd name="T51" fmla="*/ 1134 h 1475"/>
                  <a:gd name="T52" fmla="*/ 1757 w 1814"/>
                  <a:gd name="T53" fmla="*/ 1021 h 1475"/>
                  <a:gd name="T54" fmla="*/ 1814 w 1814"/>
                  <a:gd name="T55" fmla="*/ 908 h 1475"/>
                  <a:gd name="T56" fmla="*/ 1757 w 1814"/>
                  <a:gd name="T57" fmla="*/ 908 h 1475"/>
                  <a:gd name="T58" fmla="*/ 1814 w 1814"/>
                  <a:gd name="T59" fmla="*/ 851 h 1475"/>
                  <a:gd name="T60" fmla="*/ 1757 w 1814"/>
                  <a:gd name="T61" fmla="*/ 681 h 1475"/>
                  <a:gd name="T62" fmla="*/ 1531 w 1814"/>
                  <a:gd name="T63" fmla="*/ 737 h 1475"/>
                  <a:gd name="T64" fmla="*/ 1417 w 1814"/>
                  <a:gd name="T65" fmla="*/ 851 h 1475"/>
                  <a:gd name="T66" fmla="*/ 1304 w 1814"/>
                  <a:gd name="T67" fmla="*/ 851 h 1475"/>
                  <a:gd name="T68" fmla="*/ 1247 w 1814"/>
                  <a:gd name="T69" fmla="*/ 737 h 1475"/>
                  <a:gd name="T70" fmla="*/ 1247 w 1814"/>
                  <a:gd name="T71" fmla="*/ 681 h 1475"/>
                  <a:gd name="T72" fmla="*/ 1077 w 1814"/>
                  <a:gd name="T73" fmla="*/ 567 h 1475"/>
                  <a:gd name="T74" fmla="*/ 964 w 1814"/>
                  <a:gd name="T75" fmla="*/ 397 h 1475"/>
                  <a:gd name="T76" fmla="*/ 1020 w 1814"/>
                  <a:gd name="T77" fmla="*/ 397 h 1475"/>
                  <a:gd name="T78" fmla="*/ 1020 w 1814"/>
                  <a:gd name="T79" fmla="*/ 341 h 1475"/>
                  <a:gd name="T80" fmla="*/ 1077 w 1814"/>
                  <a:gd name="T81" fmla="*/ 284 h 1475"/>
                  <a:gd name="T82" fmla="*/ 1020 w 1814"/>
                  <a:gd name="T83" fmla="*/ 170 h 1475"/>
                  <a:gd name="T84" fmla="*/ 1020 w 1814"/>
                  <a:gd name="T85" fmla="*/ 57 h 1475"/>
                  <a:gd name="T86" fmla="*/ 964 w 1814"/>
                  <a:gd name="T87" fmla="*/ 57 h 1475"/>
                  <a:gd name="T88" fmla="*/ 907 w 1814"/>
                  <a:gd name="T89" fmla="*/ 170 h 1475"/>
                  <a:gd name="T90" fmla="*/ 850 w 1814"/>
                  <a:gd name="T91" fmla="*/ 57 h 1475"/>
                  <a:gd name="T92" fmla="*/ 737 w 1814"/>
                  <a:gd name="T93" fmla="*/ 0 h 1475"/>
                  <a:gd name="T94" fmla="*/ 623 w 1814"/>
                  <a:gd name="T95" fmla="*/ 57 h 1475"/>
                  <a:gd name="T96" fmla="*/ 453 w 1814"/>
                  <a:gd name="T97" fmla="*/ 57 h 1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14" h="1475">
                    <a:moveTo>
                      <a:pt x="453" y="57"/>
                    </a:moveTo>
                    <a:lnTo>
                      <a:pt x="397" y="170"/>
                    </a:lnTo>
                    <a:lnTo>
                      <a:pt x="397" y="284"/>
                    </a:lnTo>
                    <a:lnTo>
                      <a:pt x="340" y="454"/>
                    </a:lnTo>
                    <a:lnTo>
                      <a:pt x="170" y="567"/>
                    </a:lnTo>
                    <a:lnTo>
                      <a:pt x="0" y="794"/>
                    </a:lnTo>
                    <a:lnTo>
                      <a:pt x="0" y="908"/>
                    </a:lnTo>
                    <a:lnTo>
                      <a:pt x="56" y="964"/>
                    </a:lnTo>
                    <a:lnTo>
                      <a:pt x="56" y="1248"/>
                    </a:lnTo>
                    <a:lnTo>
                      <a:pt x="113" y="1248"/>
                    </a:lnTo>
                    <a:lnTo>
                      <a:pt x="510" y="1304"/>
                    </a:lnTo>
                    <a:lnTo>
                      <a:pt x="510" y="1248"/>
                    </a:lnTo>
                    <a:lnTo>
                      <a:pt x="623" y="1191"/>
                    </a:lnTo>
                    <a:lnTo>
                      <a:pt x="680" y="1248"/>
                    </a:lnTo>
                    <a:lnTo>
                      <a:pt x="737" y="1191"/>
                    </a:lnTo>
                    <a:lnTo>
                      <a:pt x="793" y="1191"/>
                    </a:lnTo>
                    <a:lnTo>
                      <a:pt x="964" y="1361"/>
                    </a:lnTo>
                    <a:lnTo>
                      <a:pt x="1020" y="1361"/>
                    </a:lnTo>
                    <a:lnTo>
                      <a:pt x="1190" y="1418"/>
                    </a:lnTo>
                    <a:lnTo>
                      <a:pt x="1247" y="1304"/>
                    </a:lnTo>
                    <a:lnTo>
                      <a:pt x="1304" y="1418"/>
                    </a:lnTo>
                    <a:lnTo>
                      <a:pt x="1360" y="1361"/>
                    </a:lnTo>
                    <a:lnTo>
                      <a:pt x="1587" y="1475"/>
                    </a:lnTo>
                    <a:lnTo>
                      <a:pt x="1757" y="1361"/>
                    </a:lnTo>
                    <a:lnTo>
                      <a:pt x="1814" y="1418"/>
                    </a:lnTo>
                    <a:lnTo>
                      <a:pt x="1814" y="1134"/>
                    </a:lnTo>
                    <a:lnTo>
                      <a:pt x="1757" y="1021"/>
                    </a:lnTo>
                    <a:lnTo>
                      <a:pt x="1814" y="908"/>
                    </a:lnTo>
                    <a:lnTo>
                      <a:pt x="1757" y="908"/>
                    </a:lnTo>
                    <a:lnTo>
                      <a:pt x="1814" y="851"/>
                    </a:lnTo>
                    <a:lnTo>
                      <a:pt x="1757" y="681"/>
                    </a:lnTo>
                    <a:lnTo>
                      <a:pt x="1531" y="737"/>
                    </a:lnTo>
                    <a:lnTo>
                      <a:pt x="1417" y="851"/>
                    </a:lnTo>
                    <a:lnTo>
                      <a:pt x="1304" y="851"/>
                    </a:lnTo>
                    <a:lnTo>
                      <a:pt x="1247" y="737"/>
                    </a:lnTo>
                    <a:lnTo>
                      <a:pt x="1247" y="681"/>
                    </a:lnTo>
                    <a:lnTo>
                      <a:pt x="1077" y="567"/>
                    </a:lnTo>
                    <a:lnTo>
                      <a:pt x="964" y="397"/>
                    </a:lnTo>
                    <a:lnTo>
                      <a:pt x="1020" y="397"/>
                    </a:lnTo>
                    <a:lnTo>
                      <a:pt x="1020" y="341"/>
                    </a:lnTo>
                    <a:lnTo>
                      <a:pt x="1077" y="284"/>
                    </a:lnTo>
                    <a:lnTo>
                      <a:pt x="1020" y="170"/>
                    </a:lnTo>
                    <a:lnTo>
                      <a:pt x="1020" y="57"/>
                    </a:lnTo>
                    <a:lnTo>
                      <a:pt x="964" y="57"/>
                    </a:lnTo>
                    <a:lnTo>
                      <a:pt x="907" y="170"/>
                    </a:lnTo>
                    <a:lnTo>
                      <a:pt x="850" y="57"/>
                    </a:lnTo>
                    <a:lnTo>
                      <a:pt x="737" y="0"/>
                    </a:lnTo>
                    <a:lnTo>
                      <a:pt x="623" y="57"/>
                    </a:lnTo>
                    <a:lnTo>
                      <a:pt x="453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95" name="Freeform 63"/>
              <p:cNvSpPr>
                <a:spLocks/>
              </p:cNvSpPr>
              <p:nvPr/>
            </p:nvSpPr>
            <p:spPr bwMode="auto">
              <a:xfrm>
                <a:off x="4996" y="5235"/>
                <a:ext cx="680" cy="454"/>
              </a:xfrm>
              <a:custGeom>
                <a:avLst/>
                <a:gdLst>
                  <a:gd name="T0" fmla="*/ 680 w 680"/>
                  <a:gd name="T1" fmla="*/ 397 h 454"/>
                  <a:gd name="T2" fmla="*/ 624 w 680"/>
                  <a:gd name="T3" fmla="*/ 341 h 454"/>
                  <a:gd name="T4" fmla="*/ 454 w 680"/>
                  <a:gd name="T5" fmla="*/ 341 h 454"/>
                  <a:gd name="T6" fmla="*/ 340 w 680"/>
                  <a:gd name="T7" fmla="*/ 57 h 454"/>
                  <a:gd name="T8" fmla="*/ 283 w 680"/>
                  <a:gd name="T9" fmla="*/ 57 h 454"/>
                  <a:gd name="T10" fmla="*/ 227 w 680"/>
                  <a:gd name="T11" fmla="*/ 170 h 454"/>
                  <a:gd name="T12" fmla="*/ 170 w 680"/>
                  <a:gd name="T13" fmla="*/ 114 h 454"/>
                  <a:gd name="T14" fmla="*/ 170 w 680"/>
                  <a:gd name="T15" fmla="*/ 57 h 454"/>
                  <a:gd name="T16" fmla="*/ 113 w 680"/>
                  <a:gd name="T17" fmla="*/ 0 h 454"/>
                  <a:gd name="T18" fmla="*/ 0 w 680"/>
                  <a:gd name="T19" fmla="*/ 170 h 454"/>
                  <a:gd name="T20" fmla="*/ 397 w 680"/>
                  <a:gd name="T21" fmla="*/ 454 h 454"/>
                  <a:gd name="T22" fmla="*/ 567 w 680"/>
                  <a:gd name="T23" fmla="*/ 454 h 454"/>
                  <a:gd name="T24" fmla="*/ 680 w 680"/>
                  <a:gd name="T25" fmla="*/ 39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0" h="454">
                    <a:moveTo>
                      <a:pt x="680" y="397"/>
                    </a:moveTo>
                    <a:lnTo>
                      <a:pt x="624" y="341"/>
                    </a:lnTo>
                    <a:lnTo>
                      <a:pt x="454" y="341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27" y="170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3" y="0"/>
                    </a:lnTo>
                    <a:lnTo>
                      <a:pt x="0" y="170"/>
                    </a:lnTo>
                    <a:lnTo>
                      <a:pt x="397" y="454"/>
                    </a:lnTo>
                    <a:lnTo>
                      <a:pt x="567" y="454"/>
                    </a:lnTo>
                    <a:lnTo>
                      <a:pt x="680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96" name="Freeform 64"/>
              <p:cNvSpPr>
                <a:spLocks/>
              </p:cNvSpPr>
              <p:nvPr/>
            </p:nvSpPr>
            <p:spPr bwMode="auto">
              <a:xfrm>
                <a:off x="4826" y="5235"/>
                <a:ext cx="283" cy="227"/>
              </a:xfrm>
              <a:custGeom>
                <a:avLst/>
                <a:gdLst>
                  <a:gd name="T0" fmla="*/ 283 w 283"/>
                  <a:gd name="T1" fmla="*/ 0 h 227"/>
                  <a:gd name="T2" fmla="*/ 170 w 283"/>
                  <a:gd name="T3" fmla="*/ 170 h 227"/>
                  <a:gd name="T4" fmla="*/ 170 w 283"/>
                  <a:gd name="T5" fmla="*/ 227 h 227"/>
                  <a:gd name="T6" fmla="*/ 0 w 283"/>
                  <a:gd name="T7" fmla="*/ 170 h 227"/>
                  <a:gd name="T8" fmla="*/ 113 w 283"/>
                  <a:gd name="T9" fmla="*/ 0 h 227"/>
                  <a:gd name="T10" fmla="*/ 283 w 283"/>
                  <a:gd name="T1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3" h="227">
                    <a:moveTo>
                      <a:pt x="283" y="0"/>
                    </a:moveTo>
                    <a:lnTo>
                      <a:pt x="170" y="170"/>
                    </a:lnTo>
                    <a:lnTo>
                      <a:pt x="170" y="227"/>
                    </a:lnTo>
                    <a:lnTo>
                      <a:pt x="0" y="170"/>
                    </a:lnTo>
                    <a:lnTo>
                      <a:pt x="113" y="0"/>
                    </a:lnTo>
                    <a:lnTo>
                      <a:pt x="28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6" name="グループ化 215"/>
            <p:cNvGrpSpPr/>
            <p:nvPr/>
          </p:nvGrpSpPr>
          <p:grpSpPr>
            <a:xfrm>
              <a:off x="1100947" y="1107432"/>
              <a:ext cx="10959864" cy="7775325"/>
              <a:chOff x="1100947" y="1107432"/>
              <a:chExt cx="10959864" cy="7775325"/>
            </a:xfrm>
          </p:grpSpPr>
          <p:sp>
            <p:nvSpPr>
              <p:cNvPr id="217" name="テキスト ボックス 216"/>
              <p:cNvSpPr txBox="1"/>
              <p:nvPr/>
            </p:nvSpPr>
            <p:spPr>
              <a:xfrm>
                <a:off x="4105723" y="76105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400" b="1" spc="5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defRPr>
                </a:lvl1pPr>
              </a:lstStyle>
              <a:p>
                <a:r>
                  <a:rPr lang="ja-JP" altLang="en-US" dirty="0"/>
                  <a:t>赤穂市</a:t>
                </a:r>
              </a:p>
            </p:txBody>
          </p:sp>
          <p:sp>
            <p:nvSpPr>
              <p:cNvPr id="218" name="正方形/長方形 217"/>
              <p:cNvSpPr/>
              <p:nvPr/>
            </p:nvSpPr>
            <p:spPr>
              <a:xfrm>
                <a:off x="9258300" y="809588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神戸市</a:t>
                </a:r>
              </a:p>
            </p:txBody>
          </p:sp>
          <p:sp>
            <p:nvSpPr>
              <p:cNvPr id="219" name="正方形/長方形 218"/>
              <p:cNvSpPr/>
              <p:nvPr/>
            </p:nvSpPr>
            <p:spPr>
              <a:xfrm>
                <a:off x="6231156" y="67613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姫路市</a:t>
                </a:r>
              </a:p>
            </p:txBody>
          </p:sp>
          <p:sp>
            <p:nvSpPr>
              <p:cNvPr id="220" name="正方形/長方形 219"/>
              <p:cNvSpPr/>
              <p:nvPr/>
            </p:nvSpPr>
            <p:spPr>
              <a:xfrm>
                <a:off x="4634132" y="72945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相生市</a:t>
                </a:r>
              </a:p>
            </p:txBody>
          </p:sp>
          <p:sp>
            <p:nvSpPr>
              <p:cNvPr id="221" name="正方形/長方形 220"/>
              <p:cNvSpPr/>
              <p:nvPr/>
            </p:nvSpPr>
            <p:spPr>
              <a:xfrm>
                <a:off x="11261725" y="69358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川西市</a:t>
                </a:r>
              </a:p>
            </p:txBody>
          </p:sp>
          <p:sp>
            <p:nvSpPr>
              <p:cNvPr id="222" name="正方形/長方形 221"/>
              <p:cNvSpPr/>
              <p:nvPr/>
            </p:nvSpPr>
            <p:spPr>
              <a:xfrm>
                <a:off x="7434263" y="660747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加西市</a:t>
                </a:r>
              </a:p>
            </p:txBody>
          </p:sp>
          <p:sp>
            <p:nvSpPr>
              <p:cNvPr id="223" name="正方形/長方形 222"/>
              <p:cNvSpPr/>
              <p:nvPr/>
            </p:nvSpPr>
            <p:spPr>
              <a:xfrm>
                <a:off x="1100947" y="3568303"/>
                <a:ext cx="111440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南あわじ市</a:t>
                </a:r>
              </a:p>
            </p:txBody>
          </p:sp>
          <p:sp>
            <p:nvSpPr>
              <p:cNvPr id="224" name="正方形/長方形 223"/>
              <p:cNvSpPr/>
              <p:nvPr/>
            </p:nvSpPr>
            <p:spPr>
              <a:xfrm>
                <a:off x="4834740" y="110743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新温泉町</a:t>
                </a:r>
              </a:p>
            </p:txBody>
          </p:sp>
          <p:sp>
            <p:nvSpPr>
              <p:cNvPr id="225" name="正方形/長方形 224"/>
              <p:cNvSpPr/>
              <p:nvPr/>
            </p:nvSpPr>
            <p:spPr>
              <a:xfrm>
                <a:off x="5545138" y="19193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香美町</a:t>
                </a:r>
              </a:p>
            </p:txBody>
          </p:sp>
          <p:sp>
            <p:nvSpPr>
              <p:cNvPr id="226" name="正方形/長方形 225"/>
              <p:cNvSpPr/>
              <p:nvPr/>
            </p:nvSpPr>
            <p:spPr>
              <a:xfrm>
                <a:off x="4109472" y="588248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佐用町</a:t>
                </a:r>
              </a:p>
            </p:txBody>
          </p:sp>
          <p:sp>
            <p:nvSpPr>
              <p:cNvPr id="227" name="正方形/長方形 226"/>
              <p:cNvSpPr/>
              <p:nvPr/>
            </p:nvSpPr>
            <p:spPr>
              <a:xfrm>
                <a:off x="3974087" y="69096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上郡町</a:t>
                </a:r>
              </a:p>
            </p:txBody>
          </p:sp>
          <p:sp>
            <p:nvSpPr>
              <p:cNvPr id="228" name="正方形/長方形 227"/>
              <p:cNvSpPr/>
              <p:nvPr/>
            </p:nvSpPr>
            <p:spPr>
              <a:xfrm>
                <a:off x="5624732" y="72390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太子町</a:t>
                </a:r>
              </a:p>
            </p:txBody>
          </p:sp>
          <p:sp>
            <p:nvSpPr>
              <p:cNvPr id="229" name="正方形/長方形 228"/>
              <p:cNvSpPr/>
              <p:nvPr/>
            </p:nvSpPr>
            <p:spPr>
              <a:xfrm>
                <a:off x="6917177" y="514181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神河町</a:t>
                </a:r>
              </a:p>
            </p:txBody>
          </p:sp>
          <p:sp>
            <p:nvSpPr>
              <p:cNvPr id="230" name="正方形/長方形 229"/>
              <p:cNvSpPr/>
              <p:nvPr/>
            </p:nvSpPr>
            <p:spPr>
              <a:xfrm>
                <a:off x="6782239" y="63017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福崎町</a:t>
                </a:r>
              </a:p>
            </p:txBody>
          </p:sp>
          <p:sp>
            <p:nvSpPr>
              <p:cNvPr id="231" name="正方形/長方形 230"/>
              <p:cNvSpPr/>
              <p:nvPr/>
            </p:nvSpPr>
            <p:spPr>
              <a:xfrm>
                <a:off x="11318300" y="81558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尼崎市</a:t>
                </a:r>
              </a:p>
            </p:txBody>
          </p:sp>
          <p:sp>
            <p:nvSpPr>
              <p:cNvPr id="232" name="正方形/長方形 231"/>
              <p:cNvSpPr/>
              <p:nvPr/>
            </p:nvSpPr>
            <p:spPr>
              <a:xfrm>
                <a:off x="6828277" y="57969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市川町</a:t>
                </a:r>
              </a:p>
            </p:txBody>
          </p:sp>
          <p:sp>
            <p:nvSpPr>
              <p:cNvPr id="233" name="正方形/長方形 232"/>
              <p:cNvSpPr/>
              <p:nvPr/>
            </p:nvSpPr>
            <p:spPr>
              <a:xfrm>
                <a:off x="7290019" y="83714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播磨町</a:t>
                </a:r>
              </a:p>
            </p:txBody>
          </p:sp>
          <p:sp>
            <p:nvSpPr>
              <p:cNvPr id="234" name="正方形/長方形 233"/>
              <p:cNvSpPr/>
              <p:nvPr/>
            </p:nvSpPr>
            <p:spPr>
              <a:xfrm>
                <a:off x="7875013" y="79121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稲美町</a:t>
                </a:r>
              </a:p>
            </p:txBody>
          </p:sp>
          <p:sp>
            <p:nvSpPr>
              <p:cNvPr id="235" name="正方形/長方形 234"/>
              <p:cNvSpPr/>
              <p:nvPr/>
            </p:nvSpPr>
            <p:spPr>
              <a:xfrm>
                <a:off x="7672606" y="54495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多可町</a:t>
                </a:r>
              </a:p>
            </p:txBody>
          </p:sp>
          <p:sp>
            <p:nvSpPr>
              <p:cNvPr id="236" name="正方形/長方形 235"/>
              <p:cNvSpPr/>
              <p:nvPr/>
            </p:nvSpPr>
            <p:spPr>
              <a:xfrm>
                <a:off x="10761097" y="640407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猪名川町</a:t>
                </a:r>
              </a:p>
            </p:txBody>
          </p:sp>
          <p:sp>
            <p:nvSpPr>
              <p:cNvPr id="237" name="正方形/長方形 236"/>
              <p:cNvSpPr/>
              <p:nvPr/>
            </p:nvSpPr>
            <p:spPr>
              <a:xfrm>
                <a:off x="5049838" y="6853337"/>
                <a:ext cx="928460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たつの市</a:t>
                </a:r>
              </a:p>
            </p:txBody>
          </p:sp>
          <p:sp>
            <p:nvSpPr>
              <p:cNvPr id="238" name="正方形/長方形 237"/>
              <p:cNvSpPr/>
              <p:nvPr/>
            </p:nvSpPr>
            <p:spPr>
              <a:xfrm>
                <a:off x="8492771" y="64921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加東市</a:t>
                </a:r>
              </a:p>
            </p:txBody>
          </p:sp>
          <p:sp>
            <p:nvSpPr>
              <p:cNvPr id="239" name="正方形/長方形 238"/>
              <p:cNvSpPr/>
              <p:nvPr/>
            </p:nvSpPr>
            <p:spPr>
              <a:xfrm>
                <a:off x="5274114" y="47021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宍粟市</a:t>
                </a:r>
              </a:p>
            </p:txBody>
          </p:sp>
          <p:sp>
            <p:nvSpPr>
              <p:cNvPr id="240" name="正方形/長方形 239"/>
              <p:cNvSpPr/>
              <p:nvPr/>
            </p:nvSpPr>
            <p:spPr>
              <a:xfrm>
                <a:off x="2215356" y="18574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淡路市</a:t>
                </a:r>
              </a:p>
            </p:txBody>
          </p:sp>
          <p:sp>
            <p:nvSpPr>
              <p:cNvPr id="241" name="正方形/長方形 240"/>
              <p:cNvSpPr/>
              <p:nvPr/>
            </p:nvSpPr>
            <p:spPr>
              <a:xfrm>
                <a:off x="7022087" y="400334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朝来市</a:t>
                </a:r>
              </a:p>
            </p:txBody>
          </p:sp>
          <p:sp>
            <p:nvSpPr>
              <p:cNvPr id="242" name="正方形/長方形 241"/>
              <p:cNvSpPr/>
              <p:nvPr/>
            </p:nvSpPr>
            <p:spPr>
              <a:xfrm>
                <a:off x="8838980" y="44665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丹波市</a:t>
                </a:r>
              </a:p>
            </p:txBody>
          </p:sp>
          <p:sp>
            <p:nvSpPr>
              <p:cNvPr id="243" name="正方形/長方形 242"/>
              <p:cNvSpPr/>
              <p:nvPr/>
            </p:nvSpPr>
            <p:spPr>
              <a:xfrm>
                <a:off x="8717402" y="73949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三木市</a:t>
                </a:r>
              </a:p>
            </p:txBody>
          </p:sp>
          <p:sp>
            <p:nvSpPr>
              <p:cNvPr id="244" name="正方形/長方形 243"/>
              <p:cNvSpPr/>
              <p:nvPr/>
            </p:nvSpPr>
            <p:spPr>
              <a:xfrm>
                <a:off x="6826169" y="78694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高砂市</a:t>
                </a:r>
              </a:p>
            </p:txBody>
          </p:sp>
          <p:sp>
            <p:nvSpPr>
              <p:cNvPr id="245" name="正方形/長方形 244"/>
              <p:cNvSpPr/>
              <p:nvPr/>
            </p:nvSpPr>
            <p:spPr>
              <a:xfrm>
                <a:off x="8052594" y="71397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小野市</a:t>
                </a:r>
              </a:p>
            </p:txBody>
          </p:sp>
          <p:sp>
            <p:nvSpPr>
              <p:cNvPr id="246" name="正方形/長方形 245"/>
              <p:cNvSpPr/>
              <p:nvPr/>
            </p:nvSpPr>
            <p:spPr>
              <a:xfrm>
                <a:off x="10055225" y="52181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篠山市</a:t>
                </a:r>
              </a:p>
            </p:txBody>
          </p:sp>
          <p:sp>
            <p:nvSpPr>
              <p:cNvPr id="247" name="正方形/長方形 246"/>
              <p:cNvSpPr/>
              <p:nvPr/>
            </p:nvSpPr>
            <p:spPr>
              <a:xfrm>
                <a:off x="6254176" y="302657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養父市</a:t>
                </a:r>
              </a:p>
            </p:txBody>
          </p:sp>
          <p:sp>
            <p:nvSpPr>
              <p:cNvPr id="248" name="正方形/長方形 247"/>
              <p:cNvSpPr/>
              <p:nvPr/>
            </p:nvSpPr>
            <p:spPr>
              <a:xfrm>
                <a:off x="9854485" y="63485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三田市</a:t>
                </a:r>
              </a:p>
            </p:txBody>
          </p:sp>
          <p:sp>
            <p:nvSpPr>
              <p:cNvPr id="249" name="正方形/長方形 248"/>
              <p:cNvSpPr/>
              <p:nvPr/>
            </p:nvSpPr>
            <p:spPr>
              <a:xfrm>
                <a:off x="10834333" y="72756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宝塚市</a:t>
                </a:r>
              </a:p>
            </p:txBody>
          </p:sp>
          <p:sp>
            <p:nvSpPr>
              <p:cNvPr id="250" name="正方形/長方形 249"/>
              <p:cNvSpPr/>
              <p:nvPr/>
            </p:nvSpPr>
            <p:spPr>
              <a:xfrm>
                <a:off x="7869018" y="85749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明石市</a:t>
                </a:r>
              </a:p>
            </p:txBody>
          </p:sp>
          <p:sp>
            <p:nvSpPr>
              <p:cNvPr id="251" name="正方形/長方形 250"/>
              <p:cNvSpPr/>
              <p:nvPr/>
            </p:nvSpPr>
            <p:spPr>
              <a:xfrm>
                <a:off x="10263407" y="73675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西宮市</a:t>
                </a:r>
              </a:p>
            </p:txBody>
          </p:sp>
          <p:sp>
            <p:nvSpPr>
              <p:cNvPr id="252" name="正方形/長方形 251"/>
              <p:cNvSpPr/>
              <p:nvPr/>
            </p:nvSpPr>
            <p:spPr>
              <a:xfrm>
                <a:off x="1778219" y="27330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洲本市</a:t>
                </a:r>
              </a:p>
            </p:txBody>
          </p:sp>
          <p:sp>
            <p:nvSpPr>
              <p:cNvPr id="253" name="正方形/長方形 252"/>
              <p:cNvSpPr/>
              <p:nvPr/>
            </p:nvSpPr>
            <p:spPr>
              <a:xfrm>
                <a:off x="10519214" y="79518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芦屋市</a:t>
                </a:r>
              </a:p>
            </p:txBody>
          </p:sp>
          <p:sp>
            <p:nvSpPr>
              <p:cNvPr id="254" name="正方形/長方形 253"/>
              <p:cNvSpPr/>
              <p:nvPr/>
            </p:nvSpPr>
            <p:spPr>
              <a:xfrm>
                <a:off x="11271469" y="76169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伊丹市</a:t>
                </a:r>
              </a:p>
            </p:txBody>
          </p:sp>
          <p:sp>
            <p:nvSpPr>
              <p:cNvPr id="255" name="正方形/長方形 254"/>
              <p:cNvSpPr/>
              <p:nvPr/>
            </p:nvSpPr>
            <p:spPr>
              <a:xfrm>
                <a:off x="7035446" y="151526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豊岡市</a:t>
                </a:r>
              </a:p>
            </p:txBody>
          </p:sp>
          <p:sp>
            <p:nvSpPr>
              <p:cNvPr id="256" name="正方形/長方形 255"/>
              <p:cNvSpPr/>
              <p:nvPr/>
            </p:nvSpPr>
            <p:spPr>
              <a:xfrm>
                <a:off x="7376433" y="75914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加古川市</a:t>
                </a:r>
              </a:p>
            </p:txBody>
          </p:sp>
          <p:sp>
            <p:nvSpPr>
              <p:cNvPr id="257" name="正方形/長方形 256"/>
              <p:cNvSpPr/>
              <p:nvPr/>
            </p:nvSpPr>
            <p:spPr>
              <a:xfrm>
                <a:off x="8394236" y="579414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西脇市</a:t>
                </a:r>
              </a:p>
            </p:txBody>
          </p:sp>
        </p:grpSp>
        <p:grpSp>
          <p:nvGrpSpPr>
            <p:cNvPr id="116" name="グループ化 115"/>
            <p:cNvGrpSpPr/>
            <p:nvPr/>
          </p:nvGrpSpPr>
          <p:grpSpPr>
            <a:xfrm>
              <a:off x="8648700" y="7539852"/>
              <a:ext cx="2305953" cy="1629935"/>
              <a:chOff x="8648700" y="7539852"/>
              <a:chExt cx="2305953" cy="1629935"/>
            </a:xfrm>
          </p:grpSpPr>
          <p:sp>
            <p:nvSpPr>
              <p:cNvPr id="117" name="正方形/長方形 116"/>
              <p:cNvSpPr/>
              <p:nvPr/>
            </p:nvSpPr>
            <p:spPr>
              <a:xfrm>
                <a:off x="9696778" y="7539852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10308322" y="8245496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東灘区</a:t>
                </a: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10032841" y="8111272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灘区</a:t>
                </a: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9547909" y="858361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兵庫区</a:t>
                </a: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9452659" y="8892788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長田区</a:t>
                </a: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9056688" y="846931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須磨区</a:t>
                </a: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8813582" y="884754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垂水区</a:t>
                </a: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9736351" y="8383995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8648700" y="827881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2558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1000125" y="479425"/>
            <a:ext cx="11060686" cy="8731250"/>
            <a:chOff x="1000125" y="479425"/>
            <a:chExt cx="11060686" cy="8731250"/>
          </a:xfrm>
        </p:grpSpPr>
        <p:grpSp>
          <p:nvGrpSpPr>
            <p:cNvPr id="19464" name="Group 8"/>
            <p:cNvGrpSpPr>
              <a:grpSpLocks/>
            </p:cNvGrpSpPr>
            <p:nvPr/>
          </p:nvGrpSpPr>
          <p:grpSpPr bwMode="auto">
            <a:xfrm>
              <a:off x="8201025" y="6961188"/>
              <a:ext cx="2790825" cy="2249487"/>
              <a:chOff x="5166" y="4385"/>
              <a:chExt cx="1758" cy="1417"/>
            </a:xfrm>
          </p:grpSpPr>
          <p:sp>
            <p:nvSpPr>
              <p:cNvPr id="19465" name="Freeform 9"/>
              <p:cNvSpPr>
                <a:spLocks/>
              </p:cNvSpPr>
              <p:nvPr/>
            </p:nvSpPr>
            <p:spPr bwMode="auto">
              <a:xfrm>
                <a:off x="6697" y="4952"/>
                <a:ext cx="227" cy="397"/>
              </a:xfrm>
              <a:custGeom>
                <a:avLst/>
                <a:gdLst>
                  <a:gd name="T0" fmla="*/ 227 w 227"/>
                  <a:gd name="T1" fmla="*/ 397 h 397"/>
                  <a:gd name="T2" fmla="*/ 227 w 227"/>
                  <a:gd name="T3" fmla="*/ 283 h 397"/>
                  <a:gd name="T4" fmla="*/ 170 w 227"/>
                  <a:gd name="T5" fmla="*/ 283 h 397"/>
                  <a:gd name="T6" fmla="*/ 170 w 227"/>
                  <a:gd name="T7" fmla="*/ 113 h 397"/>
                  <a:gd name="T8" fmla="*/ 113 w 227"/>
                  <a:gd name="T9" fmla="*/ 113 h 397"/>
                  <a:gd name="T10" fmla="*/ 113 w 227"/>
                  <a:gd name="T11" fmla="*/ 57 h 397"/>
                  <a:gd name="T12" fmla="*/ 57 w 227"/>
                  <a:gd name="T13" fmla="*/ 57 h 397"/>
                  <a:gd name="T14" fmla="*/ 57 w 227"/>
                  <a:gd name="T15" fmla="*/ 0 h 397"/>
                  <a:gd name="T16" fmla="*/ 0 w 227"/>
                  <a:gd name="T17" fmla="*/ 0 h 397"/>
                  <a:gd name="T18" fmla="*/ 0 w 227"/>
                  <a:gd name="T19" fmla="*/ 113 h 397"/>
                  <a:gd name="T20" fmla="*/ 57 w 227"/>
                  <a:gd name="T21" fmla="*/ 113 h 397"/>
                  <a:gd name="T22" fmla="*/ 57 w 227"/>
                  <a:gd name="T23" fmla="*/ 397 h 397"/>
                  <a:gd name="T24" fmla="*/ 227 w 227"/>
                  <a:gd name="T25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397">
                    <a:moveTo>
                      <a:pt x="227" y="397"/>
                    </a:move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397"/>
                    </a:lnTo>
                    <a:lnTo>
                      <a:pt x="227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6" name="Freeform 10"/>
              <p:cNvSpPr>
                <a:spLocks/>
              </p:cNvSpPr>
              <p:nvPr/>
            </p:nvSpPr>
            <p:spPr bwMode="auto">
              <a:xfrm>
                <a:off x="6584" y="5009"/>
                <a:ext cx="170" cy="340"/>
              </a:xfrm>
              <a:custGeom>
                <a:avLst/>
                <a:gdLst>
                  <a:gd name="T0" fmla="*/ 170 w 170"/>
                  <a:gd name="T1" fmla="*/ 340 h 340"/>
                  <a:gd name="T2" fmla="*/ 0 w 170"/>
                  <a:gd name="T3" fmla="*/ 340 h 340"/>
                  <a:gd name="T4" fmla="*/ 0 w 170"/>
                  <a:gd name="T5" fmla="*/ 113 h 340"/>
                  <a:gd name="T6" fmla="*/ 56 w 170"/>
                  <a:gd name="T7" fmla="*/ 113 h 340"/>
                  <a:gd name="T8" fmla="*/ 56 w 170"/>
                  <a:gd name="T9" fmla="*/ 0 h 340"/>
                  <a:gd name="T10" fmla="*/ 113 w 170"/>
                  <a:gd name="T11" fmla="*/ 0 h 340"/>
                  <a:gd name="T12" fmla="*/ 113 w 170"/>
                  <a:gd name="T13" fmla="*/ 56 h 340"/>
                  <a:gd name="T14" fmla="*/ 170 w 170"/>
                  <a:gd name="T15" fmla="*/ 56 h 340"/>
                  <a:gd name="T16" fmla="*/ 170 w 170"/>
                  <a:gd name="T17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340">
                    <a:moveTo>
                      <a:pt x="170" y="340"/>
                    </a:moveTo>
                    <a:lnTo>
                      <a:pt x="0" y="340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170" y="56"/>
                    </a:lnTo>
                    <a:lnTo>
                      <a:pt x="17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7" name="Freeform 11"/>
              <p:cNvSpPr>
                <a:spLocks/>
              </p:cNvSpPr>
              <p:nvPr/>
            </p:nvSpPr>
            <p:spPr bwMode="auto">
              <a:xfrm>
                <a:off x="6584" y="5405"/>
                <a:ext cx="170" cy="114"/>
              </a:xfrm>
              <a:custGeom>
                <a:avLst/>
                <a:gdLst>
                  <a:gd name="T0" fmla="*/ 170 w 170"/>
                  <a:gd name="T1" fmla="*/ 0 h 114"/>
                  <a:gd name="T2" fmla="*/ 0 w 170"/>
                  <a:gd name="T3" fmla="*/ 0 h 114"/>
                  <a:gd name="T4" fmla="*/ 0 w 170"/>
                  <a:gd name="T5" fmla="*/ 114 h 114"/>
                  <a:gd name="T6" fmla="*/ 170 w 170"/>
                  <a:gd name="T7" fmla="*/ 114 h 114"/>
                  <a:gd name="T8" fmla="*/ 170 w 170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8" name="Freeform 12"/>
              <p:cNvSpPr>
                <a:spLocks/>
              </p:cNvSpPr>
              <p:nvPr/>
            </p:nvSpPr>
            <p:spPr bwMode="auto">
              <a:xfrm>
                <a:off x="6413" y="5689"/>
                <a:ext cx="114" cy="57"/>
              </a:xfrm>
              <a:custGeom>
                <a:avLst/>
                <a:gdLst>
                  <a:gd name="T0" fmla="*/ 114 w 114"/>
                  <a:gd name="T1" fmla="*/ 0 h 57"/>
                  <a:gd name="T2" fmla="*/ 0 w 114"/>
                  <a:gd name="T3" fmla="*/ 0 h 57"/>
                  <a:gd name="T4" fmla="*/ 0 w 114"/>
                  <a:gd name="T5" fmla="*/ 57 h 57"/>
                  <a:gd name="T6" fmla="*/ 114 w 114"/>
                  <a:gd name="T7" fmla="*/ 57 h 57"/>
                  <a:gd name="T8" fmla="*/ 114 w 114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57">
                    <a:moveTo>
                      <a:pt x="114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9" name="Freeform 13"/>
              <p:cNvSpPr>
                <a:spLocks/>
              </p:cNvSpPr>
              <p:nvPr/>
            </p:nvSpPr>
            <p:spPr bwMode="auto">
              <a:xfrm>
                <a:off x="6413" y="5462"/>
                <a:ext cx="171" cy="170"/>
              </a:xfrm>
              <a:custGeom>
                <a:avLst/>
                <a:gdLst>
                  <a:gd name="T0" fmla="*/ 57 w 171"/>
                  <a:gd name="T1" fmla="*/ 0 h 170"/>
                  <a:gd name="T2" fmla="*/ 0 w 171"/>
                  <a:gd name="T3" fmla="*/ 0 h 170"/>
                  <a:gd name="T4" fmla="*/ 0 w 171"/>
                  <a:gd name="T5" fmla="*/ 170 h 170"/>
                  <a:gd name="T6" fmla="*/ 171 w 171"/>
                  <a:gd name="T7" fmla="*/ 170 h 170"/>
                  <a:gd name="T8" fmla="*/ 171 w 171"/>
                  <a:gd name="T9" fmla="*/ 114 h 170"/>
                  <a:gd name="T10" fmla="*/ 114 w 171"/>
                  <a:gd name="T11" fmla="*/ 114 h 170"/>
                  <a:gd name="T12" fmla="*/ 114 w 171"/>
                  <a:gd name="T13" fmla="*/ 57 h 170"/>
                  <a:gd name="T14" fmla="*/ 57 w 171"/>
                  <a:gd name="T15" fmla="*/ 57 h 170"/>
                  <a:gd name="T16" fmla="*/ 57 w 171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1" h="170">
                    <a:moveTo>
                      <a:pt x="57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171" y="170"/>
                    </a:lnTo>
                    <a:lnTo>
                      <a:pt x="171" y="114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0" name="Freeform 14"/>
              <p:cNvSpPr>
                <a:spLocks/>
              </p:cNvSpPr>
              <p:nvPr/>
            </p:nvSpPr>
            <p:spPr bwMode="auto">
              <a:xfrm>
                <a:off x="6357" y="5009"/>
                <a:ext cx="283" cy="396"/>
              </a:xfrm>
              <a:custGeom>
                <a:avLst/>
                <a:gdLst>
                  <a:gd name="T0" fmla="*/ 227 w 283"/>
                  <a:gd name="T1" fmla="*/ 340 h 396"/>
                  <a:gd name="T2" fmla="*/ 170 w 283"/>
                  <a:gd name="T3" fmla="*/ 340 h 396"/>
                  <a:gd name="T4" fmla="*/ 170 w 283"/>
                  <a:gd name="T5" fmla="*/ 396 h 396"/>
                  <a:gd name="T6" fmla="*/ 113 w 283"/>
                  <a:gd name="T7" fmla="*/ 396 h 396"/>
                  <a:gd name="T8" fmla="*/ 113 w 283"/>
                  <a:gd name="T9" fmla="*/ 340 h 396"/>
                  <a:gd name="T10" fmla="*/ 56 w 283"/>
                  <a:gd name="T11" fmla="*/ 340 h 396"/>
                  <a:gd name="T12" fmla="*/ 56 w 283"/>
                  <a:gd name="T13" fmla="*/ 283 h 396"/>
                  <a:gd name="T14" fmla="*/ 0 w 283"/>
                  <a:gd name="T15" fmla="*/ 283 h 396"/>
                  <a:gd name="T16" fmla="*/ 0 w 283"/>
                  <a:gd name="T17" fmla="*/ 56 h 396"/>
                  <a:gd name="T18" fmla="*/ 170 w 283"/>
                  <a:gd name="T19" fmla="*/ 56 h 396"/>
                  <a:gd name="T20" fmla="*/ 170 w 283"/>
                  <a:gd name="T21" fmla="*/ 0 h 396"/>
                  <a:gd name="T22" fmla="*/ 283 w 283"/>
                  <a:gd name="T23" fmla="*/ 0 h 396"/>
                  <a:gd name="T24" fmla="*/ 283 w 283"/>
                  <a:gd name="T25" fmla="*/ 113 h 396"/>
                  <a:gd name="T26" fmla="*/ 227 w 283"/>
                  <a:gd name="T27" fmla="*/ 113 h 396"/>
                  <a:gd name="T28" fmla="*/ 227 w 283"/>
                  <a:gd name="T29" fmla="*/ 34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3" h="396">
                    <a:moveTo>
                      <a:pt x="227" y="340"/>
                    </a:moveTo>
                    <a:lnTo>
                      <a:pt x="170" y="340"/>
                    </a:lnTo>
                    <a:lnTo>
                      <a:pt x="170" y="396"/>
                    </a:lnTo>
                    <a:lnTo>
                      <a:pt x="113" y="396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283"/>
                    </a:lnTo>
                    <a:lnTo>
                      <a:pt x="0" y="283"/>
                    </a:lnTo>
                    <a:lnTo>
                      <a:pt x="0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1" name="Freeform 15"/>
              <p:cNvSpPr>
                <a:spLocks/>
              </p:cNvSpPr>
              <p:nvPr/>
            </p:nvSpPr>
            <p:spPr bwMode="auto">
              <a:xfrm>
                <a:off x="6243" y="5235"/>
                <a:ext cx="227" cy="284"/>
              </a:xfrm>
              <a:custGeom>
                <a:avLst/>
                <a:gdLst>
                  <a:gd name="T0" fmla="*/ 114 w 227"/>
                  <a:gd name="T1" fmla="*/ 0 h 284"/>
                  <a:gd name="T2" fmla="*/ 57 w 227"/>
                  <a:gd name="T3" fmla="*/ 0 h 284"/>
                  <a:gd name="T4" fmla="*/ 57 w 227"/>
                  <a:gd name="T5" fmla="*/ 57 h 284"/>
                  <a:gd name="T6" fmla="*/ 0 w 227"/>
                  <a:gd name="T7" fmla="*/ 57 h 284"/>
                  <a:gd name="T8" fmla="*/ 0 w 227"/>
                  <a:gd name="T9" fmla="*/ 284 h 284"/>
                  <a:gd name="T10" fmla="*/ 57 w 227"/>
                  <a:gd name="T11" fmla="*/ 284 h 284"/>
                  <a:gd name="T12" fmla="*/ 57 w 227"/>
                  <a:gd name="T13" fmla="*/ 227 h 284"/>
                  <a:gd name="T14" fmla="*/ 170 w 227"/>
                  <a:gd name="T15" fmla="*/ 227 h 284"/>
                  <a:gd name="T16" fmla="*/ 170 w 227"/>
                  <a:gd name="T17" fmla="*/ 170 h 284"/>
                  <a:gd name="T18" fmla="*/ 227 w 227"/>
                  <a:gd name="T19" fmla="*/ 170 h 284"/>
                  <a:gd name="T20" fmla="*/ 227 w 227"/>
                  <a:gd name="T21" fmla="*/ 114 h 284"/>
                  <a:gd name="T22" fmla="*/ 170 w 227"/>
                  <a:gd name="T23" fmla="*/ 114 h 284"/>
                  <a:gd name="T24" fmla="*/ 170 w 227"/>
                  <a:gd name="T25" fmla="*/ 57 h 284"/>
                  <a:gd name="T26" fmla="*/ 114 w 227"/>
                  <a:gd name="T27" fmla="*/ 57 h 284"/>
                  <a:gd name="T28" fmla="*/ 114 w 227"/>
                  <a:gd name="T29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284">
                    <a:moveTo>
                      <a:pt x="114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2" name="Freeform 16"/>
              <p:cNvSpPr>
                <a:spLocks/>
              </p:cNvSpPr>
              <p:nvPr/>
            </p:nvSpPr>
            <p:spPr bwMode="auto">
              <a:xfrm>
                <a:off x="6130" y="5349"/>
                <a:ext cx="170" cy="340"/>
              </a:xfrm>
              <a:custGeom>
                <a:avLst/>
                <a:gdLst>
                  <a:gd name="T0" fmla="*/ 113 w 170"/>
                  <a:gd name="T1" fmla="*/ 0 h 340"/>
                  <a:gd name="T2" fmla="*/ 0 w 170"/>
                  <a:gd name="T3" fmla="*/ 0 h 340"/>
                  <a:gd name="T4" fmla="*/ 0 w 170"/>
                  <a:gd name="T5" fmla="*/ 113 h 340"/>
                  <a:gd name="T6" fmla="*/ 57 w 170"/>
                  <a:gd name="T7" fmla="*/ 113 h 340"/>
                  <a:gd name="T8" fmla="*/ 57 w 170"/>
                  <a:gd name="T9" fmla="*/ 340 h 340"/>
                  <a:gd name="T10" fmla="*/ 113 w 170"/>
                  <a:gd name="T11" fmla="*/ 340 h 340"/>
                  <a:gd name="T12" fmla="*/ 113 w 170"/>
                  <a:gd name="T13" fmla="*/ 283 h 340"/>
                  <a:gd name="T14" fmla="*/ 170 w 170"/>
                  <a:gd name="T15" fmla="*/ 283 h 340"/>
                  <a:gd name="T16" fmla="*/ 170 w 170"/>
                  <a:gd name="T17" fmla="*/ 170 h 340"/>
                  <a:gd name="T18" fmla="*/ 113 w 170"/>
                  <a:gd name="T19" fmla="*/ 170 h 340"/>
                  <a:gd name="T20" fmla="*/ 113 w 170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340">
                    <a:moveTo>
                      <a:pt x="113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3" name="Freeform 17"/>
              <p:cNvSpPr>
                <a:spLocks/>
              </p:cNvSpPr>
              <p:nvPr/>
            </p:nvSpPr>
            <p:spPr bwMode="auto">
              <a:xfrm>
                <a:off x="6017" y="5405"/>
                <a:ext cx="170" cy="284"/>
              </a:xfrm>
              <a:custGeom>
                <a:avLst/>
                <a:gdLst>
                  <a:gd name="T0" fmla="*/ 113 w 170"/>
                  <a:gd name="T1" fmla="*/ 0 h 284"/>
                  <a:gd name="T2" fmla="*/ 0 w 170"/>
                  <a:gd name="T3" fmla="*/ 0 h 284"/>
                  <a:gd name="T4" fmla="*/ 0 w 170"/>
                  <a:gd name="T5" fmla="*/ 57 h 284"/>
                  <a:gd name="T6" fmla="*/ 56 w 170"/>
                  <a:gd name="T7" fmla="*/ 57 h 284"/>
                  <a:gd name="T8" fmla="*/ 56 w 170"/>
                  <a:gd name="T9" fmla="*/ 227 h 284"/>
                  <a:gd name="T10" fmla="*/ 113 w 170"/>
                  <a:gd name="T11" fmla="*/ 227 h 284"/>
                  <a:gd name="T12" fmla="*/ 113 w 170"/>
                  <a:gd name="T13" fmla="*/ 284 h 284"/>
                  <a:gd name="T14" fmla="*/ 170 w 170"/>
                  <a:gd name="T15" fmla="*/ 284 h 284"/>
                  <a:gd name="T16" fmla="*/ 170 w 170"/>
                  <a:gd name="T17" fmla="*/ 57 h 284"/>
                  <a:gd name="T18" fmla="*/ 113 w 170"/>
                  <a:gd name="T19" fmla="*/ 57 h 284"/>
                  <a:gd name="T20" fmla="*/ 113 w 170"/>
                  <a:gd name="T2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284">
                    <a:moveTo>
                      <a:pt x="113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170" y="284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4" name="Freeform 18"/>
              <p:cNvSpPr>
                <a:spLocks/>
              </p:cNvSpPr>
              <p:nvPr/>
            </p:nvSpPr>
            <p:spPr bwMode="auto">
              <a:xfrm>
                <a:off x="5790" y="5292"/>
                <a:ext cx="340" cy="454"/>
              </a:xfrm>
              <a:custGeom>
                <a:avLst/>
                <a:gdLst>
                  <a:gd name="T0" fmla="*/ 283 w 340"/>
                  <a:gd name="T1" fmla="*/ 170 h 454"/>
                  <a:gd name="T2" fmla="*/ 283 w 340"/>
                  <a:gd name="T3" fmla="*/ 340 h 454"/>
                  <a:gd name="T4" fmla="*/ 340 w 340"/>
                  <a:gd name="T5" fmla="*/ 340 h 454"/>
                  <a:gd name="T6" fmla="*/ 340 w 340"/>
                  <a:gd name="T7" fmla="*/ 397 h 454"/>
                  <a:gd name="T8" fmla="*/ 170 w 340"/>
                  <a:gd name="T9" fmla="*/ 397 h 454"/>
                  <a:gd name="T10" fmla="*/ 170 w 340"/>
                  <a:gd name="T11" fmla="*/ 454 h 454"/>
                  <a:gd name="T12" fmla="*/ 113 w 340"/>
                  <a:gd name="T13" fmla="*/ 454 h 454"/>
                  <a:gd name="T14" fmla="*/ 113 w 340"/>
                  <a:gd name="T15" fmla="*/ 284 h 454"/>
                  <a:gd name="T16" fmla="*/ 56 w 340"/>
                  <a:gd name="T17" fmla="*/ 284 h 454"/>
                  <a:gd name="T18" fmla="*/ 56 w 340"/>
                  <a:gd name="T19" fmla="*/ 227 h 454"/>
                  <a:gd name="T20" fmla="*/ 0 w 340"/>
                  <a:gd name="T21" fmla="*/ 227 h 454"/>
                  <a:gd name="T22" fmla="*/ 0 w 340"/>
                  <a:gd name="T23" fmla="*/ 170 h 454"/>
                  <a:gd name="T24" fmla="*/ 56 w 340"/>
                  <a:gd name="T25" fmla="*/ 170 h 454"/>
                  <a:gd name="T26" fmla="*/ 56 w 340"/>
                  <a:gd name="T27" fmla="*/ 57 h 454"/>
                  <a:gd name="T28" fmla="*/ 113 w 340"/>
                  <a:gd name="T29" fmla="*/ 57 h 454"/>
                  <a:gd name="T30" fmla="*/ 113 w 340"/>
                  <a:gd name="T31" fmla="*/ 0 h 454"/>
                  <a:gd name="T32" fmla="*/ 170 w 340"/>
                  <a:gd name="T33" fmla="*/ 0 h 454"/>
                  <a:gd name="T34" fmla="*/ 170 w 340"/>
                  <a:gd name="T35" fmla="*/ 57 h 454"/>
                  <a:gd name="T36" fmla="*/ 227 w 340"/>
                  <a:gd name="T37" fmla="*/ 57 h 454"/>
                  <a:gd name="T38" fmla="*/ 227 w 340"/>
                  <a:gd name="T39" fmla="*/ 170 h 454"/>
                  <a:gd name="T40" fmla="*/ 283 w 340"/>
                  <a:gd name="T41" fmla="*/ 17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454">
                    <a:moveTo>
                      <a:pt x="283" y="170"/>
                    </a:moveTo>
                    <a:lnTo>
                      <a:pt x="283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113" y="454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70"/>
                    </a:lnTo>
                    <a:lnTo>
                      <a:pt x="283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5" name="Freeform 19"/>
              <p:cNvSpPr>
                <a:spLocks/>
              </p:cNvSpPr>
              <p:nvPr/>
            </p:nvSpPr>
            <p:spPr bwMode="auto">
              <a:xfrm>
                <a:off x="5620" y="5519"/>
                <a:ext cx="283" cy="283"/>
              </a:xfrm>
              <a:custGeom>
                <a:avLst/>
                <a:gdLst>
                  <a:gd name="T0" fmla="*/ 283 w 283"/>
                  <a:gd name="T1" fmla="*/ 227 h 283"/>
                  <a:gd name="T2" fmla="*/ 170 w 283"/>
                  <a:gd name="T3" fmla="*/ 227 h 283"/>
                  <a:gd name="T4" fmla="*/ 170 w 283"/>
                  <a:gd name="T5" fmla="*/ 283 h 283"/>
                  <a:gd name="T6" fmla="*/ 56 w 283"/>
                  <a:gd name="T7" fmla="*/ 283 h 283"/>
                  <a:gd name="T8" fmla="*/ 56 w 283"/>
                  <a:gd name="T9" fmla="*/ 227 h 283"/>
                  <a:gd name="T10" fmla="*/ 0 w 283"/>
                  <a:gd name="T11" fmla="*/ 227 h 283"/>
                  <a:gd name="T12" fmla="*/ 0 w 283"/>
                  <a:gd name="T13" fmla="*/ 57 h 283"/>
                  <a:gd name="T14" fmla="*/ 56 w 283"/>
                  <a:gd name="T15" fmla="*/ 57 h 283"/>
                  <a:gd name="T16" fmla="*/ 56 w 283"/>
                  <a:gd name="T17" fmla="*/ 0 h 283"/>
                  <a:gd name="T18" fmla="*/ 226 w 283"/>
                  <a:gd name="T19" fmla="*/ 0 h 283"/>
                  <a:gd name="T20" fmla="*/ 226 w 283"/>
                  <a:gd name="T21" fmla="*/ 57 h 283"/>
                  <a:gd name="T22" fmla="*/ 283 w 283"/>
                  <a:gd name="T23" fmla="*/ 57 h 283"/>
                  <a:gd name="T24" fmla="*/ 283 w 283"/>
                  <a:gd name="T25" fmla="*/ 227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283">
                    <a:moveTo>
                      <a:pt x="283" y="227"/>
                    </a:moveTo>
                    <a:lnTo>
                      <a:pt x="170" y="227"/>
                    </a:lnTo>
                    <a:lnTo>
                      <a:pt x="170" y="283"/>
                    </a:lnTo>
                    <a:lnTo>
                      <a:pt x="56" y="283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283" y="57"/>
                    </a:lnTo>
                    <a:lnTo>
                      <a:pt x="283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6" name="Freeform 20"/>
              <p:cNvSpPr>
                <a:spLocks/>
              </p:cNvSpPr>
              <p:nvPr/>
            </p:nvSpPr>
            <p:spPr bwMode="auto">
              <a:xfrm>
                <a:off x="5166" y="5009"/>
                <a:ext cx="737" cy="567"/>
              </a:xfrm>
              <a:custGeom>
                <a:avLst/>
                <a:gdLst>
                  <a:gd name="T0" fmla="*/ 227 w 737"/>
                  <a:gd name="T1" fmla="*/ 56 h 567"/>
                  <a:gd name="T2" fmla="*/ 227 w 737"/>
                  <a:gd name="T3" fmla="*/ 170 h 567"/>
                  <a:gd name="T4" fmla="*/ 113 w 737"/>
                  <a:gd name="T5" fmla="*/ 170 h 567"/>
                  <a:gd name="T6" fmla="*/ 113 w 737"/>
                  <a:gd name="T7" fmla="*/ 226 h 567"/>
                  <a:gd name="T8" fmla="*/ 0 w 737"/>
                  <a:gd name="T9" fmla="*/ 226 h 567"/>
                  <a:gd name="T10" fmla="*/ 0 w 737"/>
                  <a:gd name="T11" fmla="*/ 340 h 567"/>
                  <a:gd name="T12" fmla="*/ 113 w 737"/>
                  <a:gd name="T13" fmla="*/ 340 h 567"/>
                  <a:gd name="T14" fmla="*/ 113 w 737"/>
                  <a:gd name="T15" fmla="*/ 283 h 567"/>
                  <a:gd name="T16" fmla="*/ 227 w 737"/>
                  <a:gd name="T17" fmla="*/ 283 h 567"/>
                  <a:gd name="T18" fmla="*/ 227 w 737"/>
                  <a:gd name="T19" fmla="*/ 567 h 567"/>
                  <a:gd name="T20" fmla="*/ 510 w 737"/>
                  <a:gd name="T21" fmla="*/ 567 h 567"/>
                  <a:gd name="T22" fmla="*/ 510 w 737"/>
                  <a:gd name="T23" fmla="*/ 510 h 567"/>
                  <a:gd name="T24" fmla="*/ 624 w 737"/>
                  <a:gd name="T25" fmla="*/ 510 h 567"/>
                  <a:gd name="T26" fmla="*/ 624 w 737"/>
                  <a:gd name="T27" fmla="*/ 453 h 567"/>
                  <a:gd name="T28" fmla="*/ 680 w 737"/>
                  <a:gd name="T29" fmla="*/ 453 h 567"/>
                  <a:gd name="T30" fmla="*/ 680 w 737"/>
                  <a:gd name="T31" fmla="*/ 340 h 567"/>
                  <a:gd name="T32" fmla="*/ 737 w 737"/>
                  <a:gd name="T33" fmla="*/ 340 h 567"/>
                  <a:gd name="T34" fmla="*/ 737 w 737"/>
                  <a:gd name="T35" fmla="*/ 56 h 567"/>
                  <a:gd name="T36" fmla="*/ 624 w 737"/>
                  <a:gd name="T37" fmla="*/ 56 h 567"/>
                  <a:gd name="T38" fmla="*/ 624 w 737"/>
                  <a:gd name="T39" fmla="*/ 0 h 567"/>
                  <a:gd name="T40" fmla="*/ 227 w 737"/>
                  <a:gd name="T41" fmla="*/ 0 h 567"/>
                  <a:gd name="T42" fmla="*/ 227 w 737"/>
                  <a:gd name="T43" fmla="*/ 5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37" h="567">
                    <a:moveTo>
                      <a:pt x="227" y="56"/>
                    </a:moveTo>
                    <a:lnTo>
                      <a:pt x="227" y="170"/>
                    </a:lnTo>
                    <a:lnTo>
                      <a:pt x="113" y="170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227" y="283"/>
                    </a:lnTo>
                    <a:lnTo>
                      <a:pt x="227" y="567"/>
                    </a:lnTo>
                    <a:lnTo>
                      <a:pt x="510" y="567"/>
                    </a:lnTo>
                    <a:lnTo>
                      <a:pt x="510" y="510"/>
                    </a:lnTo>
                    <a:lnTo>
                      <a:pt x="624" y="510"/>
                    </a:lnTo>
                    <a:lnTo>
                      <a:pt x="624" y="453"/>
                    </a:lnTo>
                    <a:lnTo>
                      <a:pt x="680" y="453"/>
                    </a:lnTo>
                    <a:lnTo>
                      <a:pt x="680" y="340"/>
                    </a:lnTo>
                    <a:lnTo>
                      <a:pt x="737" y="340"/>
                    </a:lnTo>
                    <a:lnTo>
                      <a:pt x="737" y="56"/>
                    </a:lnTo>
                    <a:lnTo>
                      <a:pt x="624" y="56"/>
                    </a:lnTo>
                    <a:lnTo>
                      <a:pt x="624" y="0"/>
                    </a:lnTo>
                    <a:lnTo>
                      <a:pt x="227" y="0"/>
                    </a:lnTo>
                    <a:lnTo>
                      <a:pt x="227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7" name="Freeform 21"/>
              <p:cNvSpPr>
                <a:spLocks/>
              </p:cNvSpPr>
              <p:nvPr/>
            </p:nvSpPr>
            <p:spPr bwMode="auto">
              <a:xfrm>
                <a:off x="5790" y="4385"/>
                <a:ext cx="964" cy="1020"/>
              </a:xfrm>
              <a:custGeom>
                <a:avLst/>
                <a:gdLst>
                  <a:gd name="T0" fmla="*/ 964 w 964"/>
                  <a:gd name="T1" fmla="*/ 57 h 1020"/>
                  <a:gd name="T2" fmla="*/ 737 w 964"/>
                  <a:gd name="T3" fmla="*/ 57 h 1020"/>
                  <a:gd name="T4" fmla="*/ 737 w 964"/>
                  <a:gd name="T5" fmla="*/ 113 h 1020"/>
                  <a:gd name="T6" fmla="*/ 567 w 964"/>
                  <a:gd name="T7" fmla="*/ 113 h 1020"/>
                  <a:gd name="T8" fmla="*/ 567 w 964"/>
                  <a:gd name="T9" fmla="*/ 57 h 1020"/>
                  <a:gd name="T10" fmla="*/ 510 w 964"/>
                  <a:gd name="T11" fmla="*/ 57 h 1020"/>
                  <a:gd name="T12" fmla="*/ 510 w 964"/>
                  <a:gd name="T13" fmla="*/ 0 h 1020"/>
                  <a:gd name="T14" fmla="*/ 453 w 964"/>
                  <a:gd name="T15" fmla="*/ 0 h 1020"/>
                  <a:gd name="T16" fmla="*/ 453 w 964"/>
                  <a:gd name="T17" fmla="*/ 57 h 1020"/>
                  <a:gd name="T18" fmla="*/ 397 w 964"/>
                  <a:gd name="T19" fmla="*/ 57 h 1020"/>
                  <a:gd name="T20" fmla="*/ 397 w 964"/>
                  <a:gd name="T21" fmla="*/ 283 h 1020"/>
                  <a:gd name="T22" fmla="*/ 227 w 964"/>
                  <a:gd name="T23" fmla="*/ 283 h 1020"/>
                  <a:gd name="T24" fmla="*/ 227 w 964"/>
                  <a:gd name="T25" fmla="*/ 227 h 1020"/>
                  <a:gd name="T26" fmla="*/ 170 w 964"/>
                  <a:gd name="T27" fmla="*/ 227 h 1020"/>
                  <a:gd name="T28" fmla="*/ 170 w 964"/>
                  <a:gd name="T29" fmla="*/ 283 h 1020"/>
                  <a:gd name="T30" fmla="*/ 113 w 964"/>
                  <a:gd name="T31" fmla="*/ 283 h 1020"/>
                  <a:gd name="T32" fmla="*/ 113 w 964"/>
                  <a:gd name="T33" fmla="*/ 340 h 1020"/>
                  <a:gd name="T34" fmla="*/ 56 w 964"/>
                  <a:gd name="T35" fmla="*/ 340 h 1020"/>
                  <a:gd name="T36" fmla="*/ 56 w 964"/>
                  <a:gd name="T37" fmla="*/ 510 h 1020"/>
                  <a:gd name="T38" fmla="*/ 113 w 964"/>
                  <a:gd name="T39" fmla="*/ 510 h 1020"/>
                  <a:gd name="T40" fmla="*/ 113 w 964"/>
                  <a:gd name="T41" fmla="*/ 567 h 1020"/>
                  <a:gd name="T42" fmla="*/ 56 w 964"/>
                  <a:gd name="T43" fmla="*/ 567 h 1020"/>
                  <a:gd name="T44" fmla="*/ 56 w 964"/>
                  <a:gd name="T45" fmla="*/ 624 h 1020"/>
                  <a:gd name="T46" fmla="*/ 0 w 964"/>
                  <a:gd name="T47" fmla="*/ 624 h 1020"/>
                  <a:gd name="T48" fmla="*/ 0 w 964"/>
                  <a:gd name="T49" fmla="*/ 680 h 1020"/>
                  <a:gd name="T50" fmla="*/ 113 w 964"/>
                  <a:gd name="T51" fmla="*/ 680 h 1020"/>
                  <a:gd name="T52" fmla="*/ 113 w 964"/>
                  <a:gd name="T53" fmla="*/ 907 h 1020"/>
                  <a:gd name="T54" fmla="*/ 170 w 964"/>
                  <a:gd name="T55" fmla="*/ 907 h 1020"/>
                  <a:gd name="T56" fmla="*/ 170 w 964"/>
                  <a:gd name="T57" fmla="*/ 964 h 1020"/>
                  <a:gd name="T58" fmla="*/ 227 w 964"/>
                  <a:gd name="T59" fmla="*/ 964 h 1020"/>
                  <a:gd name="T60" fmla="*/ 227 w 964"/>
                  <a:gd name="T61" fmla="*/ 1020 h 1020"/>
                  <a:gd name="T62" fmla="*/ 340 w 964"/>
                  <a:gd name="T63" fmla="*/ 1020 h 1020"/>
                  <a:gd name="T64" fmla="*/ 340 w 964"/>
                  <a:gd name="T65" fmla="*/ 964 h 1020"/>
                  <a:gd name="T66" fmla="*/ 453 w 964"/>
                  <a:gd name="T67" fmla="*/ 964 h 1020"/>
                  <a:gd name="T68" fmla="*/ 453 w 964"/>
                  <a:gd name="T69" fmla="*/ 907 h 1020"/>
                  <a:gd name="T70" fmla="*/ 510 w 964"/>
                  <a:gd name="T71" fmla="*/ 907 h 1020"/>
                  <a:gd name="T72" fmla="*/ 510 w 964"/>
                  <a:gd name="T73" fmla="*/ 850 h 1020"/>
                  <a:gd name="T74" fmla="*/ 567 w 964"/>
                  <a:gd name="T75" fmla="*/ 850 h 1020"/>
                  <a:gd name="T76" fmla="*/ 567 w 964"/>
                  <a:gd name="T77" fmla="*/ 680 h 1020"/>
                  <a:gd name="T78" fmla="*/ 737 w 964"/>
                  <a:gd name="T79" fmla="*/ 680 h 1020"/>
                  <a:gd name="T80" fmla="*/ 737 w 964"/>
                  <a:gd name="T81" fmla="*/ 624 h 1020"/>
                  <a:gd name="T82" fmla="*/ 907 w 964"/>
                  <a:gd name="T83" fmla="*/ 624 h 1020"/>
                  <a:gd name="T84" fmla="*/ 907 w 964"/>
                  <a:gd name="T85" fmla="*/ 453 h 1020"/>
                  <a:gd name="T86" fmla="*/ 737 w 964"/>
                  <a:gd name="T87" fmla="*/ 453 h 1020"/>
                  <a:gd name="T88" fmla="*/ 737 w 964"/>
                  <a:gd name="T89" fmla="*/ 227 h 1020"/>
                  <a:gd name="T90" fmla="*/ 964 w 964"/>
                  <a:gd name="T91" fmla="*/ 227 h 1020"/>
                  <a:gd name="T92" fmla="*/ 964 w 964"/>
                  <a:gd name="T93" fmla="*/ 5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64" h="1020">
                    <a:moveTo>
                      <a:pt x="964" y="57"/>
                    </a:moveTo>
                    <a:lnTo>
                      <a:pt x="737" y="57"/>
                    </a:lnTo>
                    <a:lnTo>
                      <a:pt x="737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397" y="57"/>
                    </a:lnTo>
                    <a:lnTo>
                      <a:pt x="397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113" y="283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56" y="567"/>
                    </a:lnTo>
                    <a:lnTo>
                      <a:pt x="56" y="624"/>
                    </a:lnTo>
                    <a:lnTo>
                      <a:pt x="0" y="624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907"/>
                    </a:lnTo>
                    <a:lnTo>
                      <a:pt x="170" y="907"/>
                    </a:lnTo>
                    <a:lnTo>
                      <a:pt x="170" y="964"/>
                    </a:lnTo>
                    <a:lnTo>
                      <a:pt x="227" y="964"/>
                    </a:lnTo>
                    <a:lnTo>
                      <a:pt x="227" y="1020"/>
                    </a:lnTo>
                    <a:lnTo>
                      <a:pt x="340" y="1020"/>
                    </a:lnTo>
                    <a:lnTo>
                      <a:pt x="340" y="964"/>
                    </a:lnTo>
                    <a:lnTo>
                      <a:pt x="453" y="964"/>
                    </a:lnTo>
                    <a:lnTo>
                      <a:pt x="453" y="907"/>
                    </a:lnTo>
                    <a:lnTo>
                      <a:pt x="510" y="907"/>
                    </a:lnTo>
                    <a:lnTo>
                      <a:pt x="510" y="850"/>
                    </a:lnTo>
                    <a:lnTo>
                      <a:pt x="567" y="850"/>
                    </a:lnTo>
                    <a:lnTo>
                      <a:pt x="567" y="680"/>
                    </a:lnTo>
                    <a:lnTo>
                      <a:pt x="737" y="680"/>
                    </a:lnTo>
                    <a:lnTo>
                      <a:pt x="737" y="624"/>
                    </a:lnTo>
                    <a:lnTo>
                      <a:pt x="907" y="624"/>
                    </a:lnTo>
                    <a:lnTo>
                      <a:pt x="907" y="453"/>
                    </a:lnTo>
                    <a:lnTo>
                      <a:pt x="737" y="453"/>
                    </a:lnTo>
                    <a:lnTo>
                      <a:pt x="737" y="227"/>
                    </a:lnTo>
                    <a:lnTo>
                      <a:pt x="964" y="227"/>
                    </a:lnTo>
                    <a:lnTo>
                      <a:pt x="964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9478" name="Group 22"/>
            <p:cNvGrpSpPr>
              <a:grpSpLocks/>
            </p:cNvGrpSpPr>
            <p:nvPr/>
          </p:nvGrpSpPr>
          <p:grpSpPr bwMode="auto">
            <a:xfrm>
              <a:off x="1000125" y="479425"/>
              <a:ext cx="10891838" cy="8551863"/>
              <a:chOff x="630" y="302"/>
              <a:chExt cx="6861" cy="5387"/>
            </a:xfrm>
          </p:grpSpPr>
          <p:sp>
            <p:nvSpPr>
              <p:cNvPr id="19479" name="Freeform 23"/>
              <p:cNvSpPr>
                <a:spLocks/>
              </p:cNvSpPr>
              <p:nvPr/>
            </p:nvSpPr>
            <p:spPr bwMode="auto">
              <a:xfrm>
                <a:off x="5223" y="4158"/>
                <a:ext cx="1020" cy="907"/>
              </a:xfrm>
              <a:custGeom>
                <a:avLst/>
                <a:gdLst>
                  <a:gd name="T0" fmla="*/ 794 w 1020"/>
                  <a:gd name="T1" fmla="*/ 0 h 907"/>
                  <a:gd name="T2" fmla="*/ 794 w 1020"/>
                  <a:gd name="T3" fmla="*/ 57 h 907"/>
                  <a:gd name="T4" fmla="*/ 737 w 1020"/>
                  <a:gd name="T5" fmla="*/ 57 h 907"/>
                  <a:gd name="T6" fmla="*/ 737 w 1020"/>
                  <a:gd name="T7" fmla="*/ 227 h 907"/>
                  <a:gd name="T8" fmla="*/ 567 w 1020"/>
                  <a:gd name="T9" fmla="*/ 227 h 907"/>
                  <a:gd name="T10" fmla="*/ 567 w 1020"/>
                  <a:gd name="T11" fmla="*/ 340 h 907"/>
                  <a:gd name="T12" fmla="*/ 510 w 1020"/>
                  <a:gd name="T13" fmla="*/ 340 h 907"/>
                  <a:gd name="T14" fmla="*/ 510 w 1020"/>
                  <a:gd name="T15" fmla="*/ 397 h 907"/>
                  <a:gd name="T16" fmla="*/ 453 w 1020"/>
                  <a:gd name="T17" fmla="*/ 397 h 907"/>
                  <a:gd name="T18" fmla="*/ 453 w 1020"/>
                  <a:gd name="T19" fmla="*/ 454 h 907"/>
                  <a:gd name="T20" fmla="*/ 283 w 1020"/>
                  <a:gd name="T21" fmla="*/ 454 h 907"/>
                  <a:gd name="T22" fmla="*/ 283 w 1020"/>
                  <a:gd name="T23" fmla="*/ 567 h 907"/>
                  <a:gd name="T24" fmla="*/ 227 w 1020"/>
                  <a:gd name="T25" fmla="*/ 567 h 907"/>
                  <a:gd name="T26" fmla="*/ 227 w 1020"/>
                  <a:gd name="T27" fmla="*/ 624 h 907"/>
                  <a:gd name="T28" fmla="*/ 113 w 1020"/>
                  <a:gd name="T29" fmla="*/ 624 h 907"/>
                  <a:gd name="T30" fmla="*/ 113 w 1020"/>
                  <a:gd name="T31" fmla="*/ 680 h 907"/>
                  <a:gd name="T32" fmla="*/ 0 w 1020"/>
                  <a:gd name="T33" fmla="*/ 680 h 907"/>
                  <a:gd name="T34" fmla="*/ 0 w 1020"/>
                  <a:gd name="T35" fmla="*/ 794 h 907"/>
                  <a:gd name="T36" fmla="*/ 113 w 1020"/>
                  <a:gd name="T37" fmla="*/ 794 h 907"/>
                  <a:gd name="T38" fmla="*/ 113 w 1020"/>
                  <a:gd name="T39" fmla="*/ 907 h 907"/>
                  <a:gd name="T40" fmla="*/ 170 w 1020"/>
                  <a:gd name="T41" fmla="*/ 907 h 907"/>
                  <a:gd name="T42" fmla="*/ 170 w 1020"/>
                  <a:gd name="T43" fmla="*/ 851 h 907"/>
                  <a:gd name="T44" fmla="*/ 623 w 1020"/>
                  <a:gd name="T45" fmla="*/ 851 h 907"/>
                  <a:gd name="T46" fmla="*/ 623 w 1020"/>
                  <a:gd name="T47" fmla="*/ 794 h 907"/>
                  <a:gd name="T48" fmla="*/ 680 w 1020"/>
                  <a:gd name="T49" fmla="*/ 794 h 907"/>
                  <a:gd name="T50" fmla="*/ 680 w 1020"/>
                  <a:gd name="T51" fmla="*/ 737 h 907"/>
                  <a:gd name="T52" fmla="*/ 623 w 1020"/>
                  <a:gd name="T53" fmla="*/ 737 h 907"/>
                  <a:gd name="T54" fmla="*/ 623 w 1020"/>
                  <a:gd name="T55" fmla="*/ 567 h 907"/>
                  <a:gd name="T56" fmla="*/ 680 w 1020"/>
                  <a:gd name="T57" fmla="*/ 567 h 907"/>
                  <a:gd name="T58" fmla="*/ 680 w 1020"/>
                  <a:gd name="T59" fmla="*/ 510 h 907"/>
                  <a:gd name="T60" fmla="*/ 737 w 1020"/>
                  <a:gd name="T61" fmla="*/ 510 h 907"/>
                  <a:gd name="T62" fmla="*/ 737 w 1020"/>
                  <a:gd name="T63" fmla="*/ 454 h 907"/>
                  <a:gd name="T64" fmla="*/ 794 w 1020"/>
                  <a:gd name="T65" fmla="*/ 454 h 907"/>
                  <a:gd name="T66" fmla="*/ 794 w 1020"/>
                  <a:gd name="T67" fmla="*/ 510 h 907"/>
                  <a:gd name="T68" fmla="*/ 964 w 1020"/>
                  <a:gd name="T69" fmla="*/ 510 h 907"/>
                  <a:gd name="T70" fmla="*/ 964 w 1020"/>
                  <a:gd name="T71" fmla="*/ 284 h 907"/>
                  <a:gd name="T72" fmla="*/ 1020 w 1020"/>
                  <a:gd name="T73" fmla="*/ 284 h 907"/>
                  <a:gd name="T74" fmla="*/ 1020 w 1020"/>
                  <a:gd name="T75" fmla="*/ 227 h 907"/>
                  <a:gd name="T76" fmla="*/ 964 w 1020"/>
                  <a:gd name="T77" fmla="*/ 227 h 907"/>
                  <a:gd name="T78" fmla="*/ 964 w 1020"/>
                  <a:gd name="T79" fmla="*/ 0 h 907"/>
                  <a:gd name="T80" fmla="*/ 794 w 1020"/>
                  <a:gd name="T8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20" h="907">
                    <a:moveTo>
                      <a:pt x="794" y="0"/>
                    </a:moveTo>
                    <a:lnTo>
                      <a:pt x="794" y="57"/>
                    </a:lnTo>
                    <a:lnTo>
                      <a:pt x="737" y="57"/>
                    </a:lnTo>
                    <a:lnTo>
                      <a:pt x="737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397"/>
                    </a:lnTo>
                    <a:lnTo>
                      <a:pt x="453" y="397"/>
                    </a:lnTo>
                    <a:lnTo>
                      <a:pt x="453" y="454"/>
                    </a:lnTo>
                    <a:lnTo>
                      <a:pt x="283" y="454"/>
                    </a:lnTo>
                    <a:lnTo>
                      <a:pt x="283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113" y="624"/>
                    </a:lnTo>
                    <a:lnTo>
                      <a:pt x="113" y="680"/>
                    </a:lnTo>
                    <a:lnTo>
                      <a:pt x="0" y="680"/>
                    </a:lnTo>
                    <a:lnTo>
                      <a:pt x="0" y="794"/>
                    </a:lnTo>
                    <a:lnTo>
                      <a:pt x="113" y="794"/>
                    </a:lnTo>
                    <a:lnTo>
                      <a:pt x="113" y="907"/>
                    </a:lnTo>
                    <a:lnTo>
                      <a:pt x="170" y="907"/>
                    </a:lnTo>
                    <a:lnTo>
                      <a:pt x="170" y="851"/>
                    </a:lnTo>
                    <a:lnTo>
                      <a:pt x="623" y="851"/>
                    </a:lnTo>
                    <a:lnTo>
                      <a:pt x="623" y="794"/>
                    </a:lnTo>
                    <a:lnTo>
                      <a:pt x="680" y="794"/>
                    </a:lnTo>
                    <a:lnTo>
                      <a:pt x="680" y="737"/>
                    </a:lnTo>
                    <a:lnTo>
                      <a:pt x="623" y="737"/>
                    </a:lnTo>
                    <a:lnTo>
                      <a:pt x="623" y="567"/>
                    </a:lnTo>
                    <a:lnTo>
                      <a:pt x="680" y="567"/>
                    </a:lnTo>
                    <a:lnTo>
                      <a:pt x="680" y="510"/>
                    </a:lnTo>
                    <a:lnTo>
                      <a:pt x="737" y="510"/>
                    </a:lnTo>
                    <a:lnTo>
                      <a:pt x="737" y="454"/>
                    </a:lnTo>
                    <a:lnTo>
                      <a:pt x="794" y="454"/>
                    </a:lnTo>
                    <a:lnTo>
                      <a:pt x="794" y="510"/>
                    </a:lnTo>
                    <a:lnTo>
                      <a:pt x="964" y="510"/>
                    </a:lnTo>
                    <a:lnTo>
                      <a:pt x="964" y="284"/>
                    </a:lnTo>
                    <a:lnTo>
                      <a:pt x="1020" y="284"/>
                    </a:lnTo>
                    <a:lnTo>
                      <a:pt x="1020" y="227"/>
                    </a:lnTo>
                    <a:lnTo>
                      <a:pt x="964" y="227"/>
                    </a:lnTo>
                    <a:lnTo>
                      <a:pt x="964" y="0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80" name="Freeform 24"/>
              <p:cNvSpPr>
                <a:spLocks/>
              </p:cNvSpPr>
              <p:nvPr/>
            </p:nvSpPr>
            <p:spPr bwMode="auto">
              <a:xfrm>
                <a:off x="3068" y="3818"/>
                <a:ext cx="737" cy="1191"/>
              </a:xfrm>
              <a:custGeom>
                <a:avLst/>
                <a:gdLst>
                  <a:gd name="T0" fmla="*/ 57 w 737"/>
                  <a:gd name="T1" fmla="*/ 170 h 1191"/>
                  <a:gd name="T2" fmla="*/ 0 w 737"/>
                  <a:gd name="T3" fmla="*/ 170 h 1191"/>
                  <a:gd name="T4" fmla="*/ 0 w 737"/>
                  <a:gd name="T5" fmla="*/ 283 h 1191"/>
                  <a:gd name="T6" fmla="*/ 57 w 737"/>
                  <a:gd name="T7" fmla="*/ 283 h 1191"/>
                  <a:gd name="T8" fmla="*/ 57 w 737"/>
                  <a:gd name="T9" fmla="*/ 340 h 1191"/>
                  <a:gd name="T10" fmla="*/ 113 w 737"/>
                  <a:gd name="T11" fmla="*/ 340 h 1191"/>
                  <a:gd name="T12" fmla="*/ 113 w 737"/>
                  <a:gd name="T13" fmla="*/ 453 h 1191"/>
                  <a:gd name="T14" fmla="*/ 227 w 737"/>
                  <a:gd name="T15" fmla="*/ 453 h 1191"/>
                  <a:gd name="T16" fmla="*/ 227 w 737"/>
                  <a:gd name="T17" fmla="*/ 397 h 1191"/>
                  <a:gd name="T18" fmla="*/ 284 w 737"/>
                  <a:gd name="T19" fmla="*/ 397 h 1191"/>
                  <a:gd name="T20" fmla="*/ 284 w 737"/>
                  <a:gd name="T21" fmla="*/ 680 h 1191"/>
                  <a:gd name="T22" fmla="*/ 170 w 737"/>
                  <a:gd name="T23" fmla="*/ 680 h 1191"/>
                  <a:gd name="T24" fmla="*/ 170 w 737"/>
                  <a:gd name="T25" fmla="*/ 794 h 1191"/>
                  <a:gd name="T26" fmla="*/ 227 w 737"/>
                  <a:gd name="T27" fmla="*/ 794 h 1191"/>
                  <a:gd name="T28" fmla="*/ 227 w 737"/>
                  <a:gd name="T29" fmla="*/ 907 h 1191"/>
                  <a:gd name="T30" fmla="*/ 340 w 737"/>
                  <a:gd name="T31" fmla="*/ 907 h 1191"/>
                  <a:gd name="T32" fmla="*/ 340 w 737"/>
                  <a:gd name="T33" fmla="*/ 1134 h 1191"/>
                  <a:gd name="T34" fmla="*/ 284 w 737"/>
                  <a:gd name="T35" fmla="*/ 1134 h 1191"/>
                  <a:gd name="T36" fmla="*/ 284 w 737"/>
                  <a:gd name="T37" fmla="*/ 1191 h 1191"/>
                  <a:gd name="T38" fmla="*/ 624 w 737"/>
                  <a:gd name="T39" fmla="*/ 1191 h 1191"/>
                  <a:gd name="T40" fmla="*/ 624 w 737"/>
                  <a:gd name="T41" fmla="*/ 1077 h 1191"/>
                  <a:gd name="T42" fmla="*/ 567 w 737"/>
                  <a:gd name="T43" fmla="*/ 1077 h 1191"/>
                  <a:gd name="T44" fmla="*/ 567 w 737"/>
                  <a:gd name="T45" fmla="*/ 794 h 1191"/>
                  <a:gd name="T46" fmla="*/ 680 w 737"/>
                  <a:gd name="T47" fmla="*/ 794 h 1191"/>
                  <a:gd name="T48" fmla="*/ 680 w 737"/>
                  <a:gd name="T49" fmla="*/ 624 h 1191"/>
                  <a:gd name="T50" fmla="*/ 737 w 737"/>
                  <a:gd name="T51" fmla="*/ 624 h 1191"/>
                  <a:gd name="T52" fmla="*/ 737 w 737"/>
                  <a:gd name="T53" fmla="*/ 567 h 1191"/>
                  <a:gd name="T54" fmla="*/ 624 w 737"/>
                  <a:gd name="T55" fmla="*/ 567 h 1191"/>
                  <a:gd name="T56" fmla="*/ 624 w 737"/>
                  <a:gd name="T57" fmla="*/ 227 h 1191"/>
                  <a:gd name="T58" fmla="*/ 510 w 737"/>
                  <a:gd name="T59" fmla="*/ 227 h 1191"/>
                  <a:gd name="T60" fmla="*/ 510 w 737"/>
                  <a:gd name="T61" fmla="*/ 170 h 1191"/>
                  <a:gd name="T62" fmla="*/ 397 w 737"/>
                  <a:gd name="T63" fmla="*/ 170 h 1191"/>
                  <a:gd name="T64" fmla="*/ 397 w 737"/>
                  <a:gd name="T65" fmla="*/ 57 h 1191"/>
                  <a:gd name="T66" fmla="*/ 340 w 737"/>
                  <a:gd name="T67" fmla="*/ 57 h 1191"/>
                  <a:gd name="T68" fmla="*/ 340 w 737"/>
                  <a:gd name="T69" fmla="*/ 0 h 1191"/>
                  <a:gd name="T70" fmla="*/ 227 w 737"/>
                  <a:gd name="T71" fmla="*/ 0 h 1191"/>
                  <a:gd name="T72" fmla="*/ 227 w 737"/>
                  <a:gd name="T73" fmla="*/ 113 h 1191"/>
                  <a:gd name="T74" fmla="*/ 170 w 737"/>
                  <a:gd name="T75" fmla="*/ 113 h 1191"/>
                  <a:gd name="T76" fmla="*/ 170 w 737"/>
                  <a:gd name="T77" fmla="*/ 170 h 1191"/>
                  <a:gd name="T78" fmla="*/ 57 w 737"/>
                  <a:gd name="T79" fmla="*/ 170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37" h="1191">
                    <a:moveTo>
                      <a:pt x="57" y="170"/>
                    </a:moveTo>
                    <a:lnTo>
                      <a:pt x="0" y="170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680"/>
                    </a:lnTo>
                    <a:lnTo>
                      <a:pt x="170" y="680"/>
                    </a:lnTo>
                    <a:lnTo>
                      <a:pt x="170" y="794"/>
                    </a:lnTo>
                    <a:lnTo>
                      <a:pt x="227" y="794"/>
                    </a:lnTo>
                    <a:lnTo>
                      <a:pt x="227" y="907"/>
                    </a:lnTo>
                    <a:lnTo>
                      <a:pt x="340" y="907"/>
                    </a:lnTo>
                    <a:lnTo>
                      <a:pt x="340" y="1134"/>
                    </a:lnTo>
                    <a:lnTo>
                      <a:pt x="284" y="1134"/>
                    </a:lnTo>
                    <a:lnTo>
                      <a:pt x="284" y="1191"/>
                    </a:lnTo>
                    <a:lnTo>
                      <a:pt x="624" y="1191"/>
                    </a:lnTo>
                    <a:lnTo>
                      <a:pt x="624" y="1077"/>
                    </a:lnTo>
                    <a:lnTo>
                      <a:pt x="567" y="1077"/>
                    </a:lnTo>
                    <a:lnTo>
                      <a:pt x="567" y="794"/>
                    </a:lnTo>
                    <a:lnTo>
                      <a:pt x="680" y="794"/>
                    </a:lnTo>
                    <a:lnTo>
                      <a:pt x="680" y="624"/>
                    </a:lnTo>
                    <a:lnTo>
                      <a:pt x="737" y="624"/>
                    </a:lnTo>
                    <a:lnTo>
                      <a:pt x="737" y="567"/>
                    </a:lnTo>
                    <a:lnTo>
                      <a:pt x="624" y="567"/>
                    </a:lnTo>
                    <a:lnTo>
                      <a:pt x="624" y="227"/>
                    </a:lnTo>
                    <a:lnTo>
                      <a:pt x="510" y="227"/>
                    </a:lnTo>
                    <a:lnTo>
                      <a:pt x="510" y="170"/>
                    </a:lnTo>
                    <a:lnTo>
                      <a:pt x="397" y="170"/>
                    </a:lnTo>
                    <a:lnTo>
                      <a:pt x="397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5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81" name="Freeform 25"/>
              <p:cNvSpPr>
                <a:spLocks/>
              </p:cNvSpPr>
              <p:nvPr/>
            </p:nvSpPr>
            <p:spPr bwMode="auto">
              <a:xfrm>
                <a:off x="3011" y="4215"/>
                <a:ext cx="397" cy="850"/>
              </a:xfrm>
              <a:custGeom>
                <a:avLst/>
                <a:gdLst>
                  <a:gd name="T0" fmla="*/ 284 w 397"/>
                  <a:gd name="T1" fmla="*/ 56 h 850"/>
                  <a:gd name="T2" fmla="*/ 170 w 397"/>
                  <a:gd name="T3" fmla="*/ 56 h 850"/>
                  <a:gd name="T4" fmla="*/ 170 w 397"/>
                  <a:gd name="T5" fmla="*/ 113 h 850"/>
                  <a:gd name="T6" fmla="*/ 57 w 397"/>
                  <a:gd name="T7" fmla="*/ 113 h 850"/>
                  <a:gd name="T8" fmla="*/ 57 w 397"/>
                  <a:gd name="T9" fmla="*/ 283 h 850"/>
                  <a:gd name="T10" fmla="*/ 0 w 397"/>
                  <a:gd name="T11" fmla="*/ 283 h 850"/>
                  <a:gd name="T12" fmla="*/ 0 w 397"/>
                  <a:gd name="T13" fmla="*/ 567 h 850"/>
                  <a:gd name="T14" fmla="*/ 57 w 397"/>
                  <a:gd name="T15" fmla="*/ 567 h 850"/>
                  <a:gd name="T16" fmla="*/ 57 w 397"/>
                  <a:gd name="T17" fmla="*/ 737 h 850"/>
                  <a:gd name="T18" fmla="*/ 114 w 397"/>
                  <a:gd name="T19" fmla="*/ 737 h 850"/>
                  <a:gd name="T20" fmla="*/ 114 w 397"/>
                  <a:gd name="T21" fmla="*/ 794 h 850"/>
                  <a:gd name="T22" fmla="*/ 170 w 397"/>
                  <a:gd name="T23" fmla="*/ 794 h 850"/>
                  <a:gd name="T24" fmla="*/ 170 w 397"/>
                  <a:gd name="T25" fmla="*/ 737 h 850"/>
                  <a:gd name="T26" fmla="*/ 227 w 397"/>
                  <a:gd name="T27" fmla="*/ 737 h 850"/>
                  <a:gd name="T28" fmla="*/ 227 w 397"/>
                  <a:gd name="T29" fmla="*/ 680 h 850"/>
                  <a:gd name="T30" fmla="*/ 284 w 397"/>
                  <a:gd name="T31" fmla="*/ 680 h 850"/>
                  <a:gd name="T32" fmla="*/ 284 w 397"/>
                  <a:gd name="T33" fmla="*/ 737 h 850"/>
                  <a:gd name="T34" fmla="*/ 227 w 397"/>
                  <a:gd name="T35" fmla="*/ 737 h 850"/>
                  <a:gd name="T36" fmla="*/ 227 w 397"/>
                  <a:gd name="T37" fmla="*/ 850 h 850"/>
                  <a:gd name="T38" fmla="*/ 284 w 397"/>
                  <a:gd name="T39" fmla="*/ 850 h 850"/>
                  <a:gd name="T40" fmla="*/ 284 w 397"/>
                  <a:gd name="T41" fmla="*/ 794 h 850"/>
                  <a:gd name="T42" fmla="*/ 341 w 397"/>
                  <a:gd name="T43" fmla="*/ 794 h 850"/>
                  <a:gd name="T44" fmla="*/ 341 w 397"/>
                  <a:gd name="T45" fmla="*/ 737 h 850"/>
                  <a:gd name="T46" fmla="*/ 397 w 397"/>
                  <a:gd name="T47" fmla="*/ 737 h 850"/>
                  <a:gd name="T48" fmla="*/ 397 w 397"/>
                  <a:gd name="T49" fmla="*/ 510 h 850"/>
                  <a:gd name="T50" fmla="*/ 284 w 397"/>
                  <a:gd name="T51" fmla="*/ 510 h 850"/>
                  <a:gd name="T52" fmla="*/ 284 w 397"/>
                  <a:gd name="T53" fmla="*/ 397 h 850"/>
                  <a:gd name="T54" fmla="*/ 227 w 397"/>
                  <a:gd name="T55" fmla="*/ 397 h 850"/>
                  <a:gd name="T56" fmla="*/ 227 w 397"/>
                  <a:gd name="T57" fmla="*/ 283 h 850"/>
                  <a:gd name="T58" fmla="*/ 341 w 397"/>
                  <a:gd name="T59" fmla="*/ 283 h 850"/>
                  <a:gd name="T60" fmla="*/ 341 w 397"/>
                  <a:gd name="T61" fmla="*/ 0 h 850"/>
                  <a:gd name="T62" fmla="*/ 284 w 397"/>
                  <a:gd name="T63" fmla="*/ 0 h 850"/>
                  <a:gd name="T64" fmla="*/ 284 w 397"/>
                  <a:gd name="T65" fmla="*/ 56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97" h="850">
                    <a:moveTo>
                      <a:pt x="284" y="56"/>
                    </a:moveTo>
                    <a:lnTo>
                      <a:pt x="170" y="56"/>
                    </a:lnTo>
                    <a:lnTo>
                      <a:pt x="170" y="113"/>
                    </a:lnTo>
                    <a:lnTo>
                      <a:pt x="57" y="113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737"/>
                    </a:lnTo>
                    <a:lnTo>
                      <a:pt x="114" y="737"/>
                    </a:lnTo>
                    <a:lnTo>
                      <a:pt x="114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27" y="680"/>
                    </a:lnTo>
                    <a:lnTo>
                      <a:pt x="284" y="680"/>
                    </a:lnTo>
                    <a:lnTo>
                      <a:pt x="284" y="737"/>
                    </a:lnTo>
                    <a:lnTo>
                      <a:pt x="227" y="737"/>
                    </a:lnTo>
                    <a:lnTo>
                      <a:pt x="227" y="850"/>
                    </a:lnTo>
                    <a:lnTo>
                      <a:pt x="284" y="850"/>
                    </a:lnTo>
                    <a:lnTo>
                      <a:pt x="284" y="794"/>
                    </a:lnTo>
                    <a:lnTo>
                      <a:pt x="341" y="794"/>
                    </a:lnTo>
                    <a:lnTo>
                      <a:pt x="341" y="737"/>
                    </a:lnTo>
                    <a:lnTo>
                      <a:pt x="397" y="737"/>
                    </a:lnTo>
                    <a:lnTo>
                      <a:pt x="397" y="510"/>
                    </a:lnTo>
                    <a:lnTo>
                      <a:pt x="284" y="510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283"/>
                    </a:lnTo>
                    <a:lnTo>
                      <a:pt x="341" y="283"/>
                    </a:lnTo>
                    <a:lnTo>
                      <a:pt x="341" y="0"/>
                    </a:lnTo>
                    <a:lnTo>
                      <a:pt x="284" y="0"/>
                    </a:lnTo>
                    <a:lnTo>
                      <a:pt x="284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82" name="Freeform 26"/>
              <p:cNvSpPr>
                <a:spLocks/>
              </p:cNvSpPr>
              <p:nvPr/>
            </p:nvSpPr>
            <p:spPr bwMode="auto">
              <a:xfrm>
                <a:off x="2501" y="4555"/>
                <a:ext cx="624" cy="680"/>
              </a:xfrm>
              <a:custGeom>
                <a:avLst/>
                <a:gdLst>
                  <a:gd name="T0" fmla="*/ 510 w 624"/>
                  <a:gd name="T1" fmla="*/ 0 h 680"/>
                  <a:gd name="T2" fmla="*/ 454 w 624"/>
                  <a:gd name="T3" fmla="*/ 0 h 680"/>
                  <a:gd name="T4" fmla="*/ 454 w 624"/>
                  <a:gd name="T5" fmla="*/ 57 h 680"/>
                  <a:gd name="T6" fmla="*/ 340 w 624"/>
                  <a:gd name="T7" fmla="*/ 57 h 680"/>
                  <a:gd name="T8" fmla="*/ 340 w 624"/>
                  <a:gd name="T9" fmla="*/ 0 h 680"/>
                  <a:gd name="T10" fmla="*/ 284 w 624"/>
                  <a:gd name="T11" fmla="*/ 0 h 680"/>
                  <a:gd name="T12" fmla="*/ 284 w 624"/>
                  <a:gd name="T13" fmla="*/ 57 h 680"/>
                  <a:gd name="T14" fmla="*/ 113 w 624"/>
                  <a:gd name="T15" fmla="*/ 57 h 680"/>
                  <a:gd name="T16" fmla="*/ 113 w 624"/>
                  <a:gd name="T17" fmla="*/ 170 h 680"/>
                  <a:gd name="T18" fmla="*/ 0 w 624"/>
                  <a:gd name="T19" fmla="*/ 170 h 680"/>
                  <a:gd name="T20" fmla="*/ 0 w 624"/>
                  <a:gd name="T21" fmla="*/ 227 h 680"/>
                  <a:gd name="T22" fmla="*/ 57 w 624"/>
                  <a:gd name="T23" fmla="*/ 227 h 680"/>
                  <a:gd name="T24" fmla="*/ 57 w 624"/>
                  <a:gd name="T25" fmla="*/ 283 h 680"/>
                  <a:gd name="T26" fmla="*/ 113 w 624"/>
                  <a:gd name="T27" fmla="*/ 283 h 680"/>
                  <a:gd name="T28" fmla="*/ 113 w 624"/>
                  <a:gd name="T29" fmla="*/ 454 h 680"/>
                  <a:gd name="T30" fmla="*/ 170 w 624"/>
                  <a:gd name="T31" fmla="*/ 454 h 680"/>
                  <a:gd name="T32" fmla="*/ 170 w 624"/>
                  <a:gd name="T33" fmla="*/ 510 h 680"/>
                  <a:gd name="T34" fmla="*/ 113 w 624"/>
                  <a:gd name="T35" fmla="*/ 510 h 680"/>
                  <a:gd name="T36" fmla="*/ 113 w 624"/>
                  <a:gd name="T37" fmla="*/ 680 h 680"/>
                  <a:gd name="T38" fmla="*/ 170 w 624"/>
                  <a:gd name="T39" fmla="*/ 680 h 680"/>
                  <a:gd name="T40" fmla="*/ 170 w 624"/>
                  <a:gd name="T41" fmla="*/ 624 h 680"/>
                  <a:gd name="T42" fmla="*/ 284 w 624"/>
                  <a:gd name="T43" fmla="*/ 624 h 680"/>
                  <a:gd name="T44" fmla="*/ 284 w 624"/>
                  <a:gd name="T45" fmla="*/ 567 h 680"/>
                  <a:gd name="T46" fmla="*/ 340 w 624"/>
                  <a:gd name="T47" fmla="*/ 567 h 680"/>
                  <a:gd name="T48" fmla="*/ 340 w 624"/>
                  <a:gd name="T49" fmla="*/ 680 h 680"/>
                  <a:gd name="T50" fmla="*/ 567 w 624"/>
                  <a:gd name="T51" fmla="*/ 680 h 680"/>
                  <a:gd name="T52" fmla="*/ 567 w 624"/>
                  <a:gd name="T53" fmla="*/ 510 h 680"/>
                  <a:gd name="T54" fmla="*/ 624 w 624"/>
                  <a:gd name="T55" fmla="*/ 510 h 680"/>
                  <a:gd name="T56" fmla="*/ 624 w 624"/>
                  <a:gd name="T57" fmla="*/ 397 h 680"/>
                  <a:gd name="T58" fmla="*/ 567 w 624"/>
                  <a:gd name="T59" fmla="*/ 397 h 680"/>
                  <a:gd name="T60" fmla="*/ 567 w 624"/>
                  <a:gd name="T61" fmla="*/ 227 h 680"/>
                  <a:gd name="T62" fmla="*/ 510 w 624"/>
                  <a:gd name="T63" fmla="*/ 227 h 680"/>
                  <a:gd name="T64" fmla="*/ 510 w 624"/>
                  <a:gd name="T65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24" h="680">
                    <a:moveTo>
                      <a:pt x="510" y="0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113" y="57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113" y="283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113" y="510"/>
                    </a:lnTo>
                    <a:lnTo>
                      <a:pt x="113" y="680"/>
                    </a:lnTo>
                    <a:lnTo>
                      <a:pt x="170" y="680"/>
                    </a:lnTo>
                    <a:lnTo>
                      <a:pt x="170" y="624"/>
                    </a:lnTo>
                    <a:lnTo>
                      <a:pt x="284" y="624"/>
                    </a:lnTo>
                    <a:lnTo>
                      <a:pt x="284" y="567"/>
                    </a:lnTo>
                    <a:lnTo>
                      <a:pt x="340" y="567"/>
                    </a:lnTo>
                    <a:lnTo>
                      <a:pt x="340" y="680"/>
                    </a:lnTo>
                    <a:lnTo>
                      <a:pt x="567" y="680"/>
                    </a:lnTo>
                    <a:lnTo>
                      <a:pt x="567" y="510"/>
                    </a:lnTo>
                    <a:lnTo>
                      <a:pt x="624" y="510"/>
                    </a:lnTo>
                    <a:lnTo>
                      <a:pt x="624" y="397"/>
                    </a:lnTo>
                    <a:lnTo>
                      <a:pt x="567" y="397"/>
                    </a:ln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83" name="Freeform 27"/>
              <p:cNvSpPr>
                <a:spLocks/>
              </p:cNvSpPr>
              <p:nvPr/>
            </p:nvSpPr>
            <p:spPr bwMode="auto">
              <a:xfrm>
                <a:off x="3635" y="4555"/>
                <a:ext cx="284" cy="283"/>
              </a:xfrm>
              <a:custGeom>
                <a:avLst/>
                <a:gdLst>
                  <a:gd name="T0" fmla="*/ 113 w 284"/>
                  <a:gd name="T1" fmla="*/ 0 h 283"/>
                  <a:gd name="T2" fmla="*/ 170 w 284"/>
                  <a:gd name="T3" fmla="*/ 0 h 283"/>
                  <a:gd name="T4" fmla="*/ 170 w 284"/>
                  <a:gd name="T5" fmla="*/ 57 h 283"/>
                  <a:gd name="T6" fmla="*/ 284 w 284"/>
                  <a:gd name="T7" fmla="*/ 57 h 283"/>
                  <a:gd name="T8" fmla="*/ 284 w 284"/>
                  <a:gd name="T9" fmla="*/ 227 h 283"/>
                  <a:gd name="T10" fmla="*/ 170 w 284"/>
                  <a:gd name="T11" fmla="*/ 227 h 283"/>
                  <a:gd name="T12" fmla="*/ 170 w 284"/>
                  <a:gd name="T13" fmla="*/ 170 h 283"/>
                  <a:gd name="T14" fmla="*/ 113 w 284"/>
                  <a:gd name="T15" fmla="*/ 170 h 283"/>
                  <a:gd name="T16" fmla="*/ 113 w 284"/>
                  <a:gd name="T17" fmla="*/ 283 h 283"/>
                  <a:gd name="T18" fmla="*/ 0 w 284"/>
                  <a:gd name="T19" fmla="*/ 283 h 283"/>
                  <a:gd name="T20" fmla="*/ 0 w 284"/>
                  <a:gd name="T21" fmla="*/ 57 h 283"/>
                  <a:gd name="T22" fmla="*/ 113 w 284"/>
                  <a:gd name="T23" fmla="*/ 57 h 283"/>
                  <a:gd name="T24" fmla="*/ 113 w 284"/>
                  <a:gd name="T2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4" h="283">
                    <a:moveTo>
                      <a:pt x="113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284" y="57"/>
                    </a:lnTo>
                    <a:lnTo>
                      <a:pt x="284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283"/>
                    </a:lnTo>
                    <a:lnTo>
                      <a:pt x="0" y="283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84" name="Freeform 28"/>
              <p:cNvSpPr>
                <a:spLocks/>
              </p:cNvSpPr>
              <p:nvPr/>
            </p:nvSpPr>
            <p:spPr bwMode="auto">
              <a:xfrm>
                <a:off x="4429" y="4782"/>
                <a:ext cx="283" cy="397"/>
              </a:xfrm>
              <a:custGeom>
                <a:avLst/>
                <a:gdLst>
                  <a:gd name="T0" fmla="*/ 113 w 283"/>
                  <a:gd name="T1" fmla="*/ 0 h 397"/>
                  <a:gd name="T2" fmla="*/ 113 w 283"/>
                  <a:gd name="T3" fmla="*/ 113 h 397"/>
                  <a:gd name="T4" fmla="*/ 0 w 283"/>
                  <a:gd name="T5" fmla="*/ 113 h 397"/>
                  <a:gd name="T6" fmla="*/ 0 w 283"/>
                  <a:gd name="T7" fmla="*/ 170 h 397"/>
                  <a:gd name="T8" fmla="*/ 57 w 283"/>
                  <a:gd name="T9" fmla="*/ 170 h 397"/>
                  <a:gd name="T10" fmla="*/ 57 w 283"/>
                  <a:gd name="T11" fmla="*/ 340 h 397"/>
                  <a:gd name="T12" fmla="*/ 113 w 283"/>
                  <a:gd name="T13" fmla="*/ 340 h 397"/>
                  <a:gd name="T14" fmla="*/ 113 w 283"/>
                  <a:gd name="T15" fmla="*/ 397 h 397"/>
                  <a:gd name="T16" fmla="*/ 283 w 283"/>
                  <a:gd name="T17" fmla="*/ 397 h 397"/>
                  <a:gd name="T18" fmla="*/ 283 w 283"/>
                  <a:gd name="T19" fmla="*/ 170 h 397"/>
                  <a:gd name="T20" fmla="*/ 283 w 283"/>
                  <a:gd name="T21" fmla="*/ 113 h 397"/>
                  <a:gd name="T22" fmla="*/ 227 w 283"/>
                  <a:gd name="T23" fmla="*/ 113 h 397"/>
                  <a:gd name="T24" fmla="*/ 227 w 283"/>
                  <a:gd name="T25" fmla="*/ 0 h 397"/>
                  <a:gd name="T26" fmla="*/ 113 w 283"/>
                  <a:gd name="T2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3" h="397">
                    <a:moveTo>
                      <a:pt x="113" y="0"/>
                    </a:moveTo>
                    <a:lnTo>
                      <a:pt x="113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283" y="397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85" name="Freeform 29"/>
              <p:cNvSpPr>
                <a:spLocks/>
              </p:cNvSpPr>
              <p:nvPr/>
            </p:nvSpPr>
            <p:spPr bwMode="auto">
              <a:xfrm>
                <a:off x="2331" y="4101"/>
                <a:ext cx="850" cy="624"/>
              </a:xfrm>
              <a:custGeom>
                <a:avLst/>
                <a:gdLst>
                  <a:gd name="T0" fmla="*/ 794 w 850"/>
                  <a:gd name="T1" fmla="*/ 0 h 624"/>
                  <a:gd name="T2" fmla="*/ 680 w 850"/>
                  <a:gd name="T3" fmla="*/ 0 h 624"/>
                  <a:gd name="T4" fmla="*/ 680 w 850"/>
                  <a:gd name="T5" fmla="*/ 57 h 624"/>
                  <a:gd name="T6" fmla="*/ 397 w 850"/>
                  <a:gd name="T7" fmla="*/ 57 h 624"/>
                  <a:gd name="T8" fmla="*/ 397 w 850"/>
                  <a:gd name="T9" fmla="*/ 114 h 624"/>
                  <a:gd name="T10" fmla="*/ 340 w 850"/>
                  <a:gd name="T11" fmla="*/ 114 h 624"/>
                  <a:gd name="T12" fmla="*/ 340 w 850"/>
                  <a:gd name="T13" fmla="*/ 57 h 624"/>
                  <a:gd name="T14" fmla="*/ 227 w 850"/>
                  <a:gd name="T15" fmla="*/ 57 h 624"/>
                  <a:gd name="T16" fmla="*/ 227 w 850"/>
                  <a:gd name="T17" fmla="*/ 114 h 624"/>
                  <a:gd name="T18" fmla="*/ 227 w 850"/>
                  <a:gd name="T19" fmla="*/ 170 h 624"/>
                  <a:gd name="T20" fmla="*/ 170 w 850"/>
                  <a:gd name="T21" fmla="*/ 170 h 624"/>
                  <a:gd name="T22" fmla="*/ 170 w 850"/>
                  <a:gd name="T23" fmla="*/ 227 h 624"/>
                  <a:gd name="T24" fmla="*/ 113 w 850"/>
                  <a:gd name="T25" fmla="*/ 227 h 624"/>
                  <a:gd name="T26" fmla="*/ 113 w 850"/>
                  <a:gd name="T27" fmla="*/ 284 h 624"/>
                  <a:gd name="T28" fmla="*/ 57 w 850"/>
                  <a:gd name="T29" fmla="*/ 284 h 624"/>
                  <a:gd name="T30" fmla="*/ 57 w 850"/>
                  <a:gd name="T31" fmla="*/ 397 h 624"/>
                  <a:gd name="T32" fmla="*/ 0 w 850"/>
                  <a:gd name="T33" fmla="*/ 397 h 624"/>
                  <a:gd name="T34" fmla="*/ 0 w 850"/>
                  <a:gd name="T35" fmla="*/ 624 h 624"/>
                  <a:gd name="T36" fmla="*/ 283 w 850"/>
                  <a:gd name="T37" fmla="*/ 624 h 624"/>
                  <a:gd name="T38" fmla="*/ 283 w 850"/>
                  <a:gd name="T39" fmla="*/ 511 h 624"/>
                  <a:gd name="T40" fmla="*/ 454 w 850"/>
                  <a:gd name="T41" fmla="*/ 511 h 624"/>
                  <a:gd name="T42" fmla="*/ 454 w 850"/>
                  <a:gd name="T43" fmla="*/ 454 h 624"/>
                  <a:gd name="T44" fmla="*/ 510 w 850"/>
                  <a:gd name="T45" fmla="*/ 454 h 624"/>
                  <a:gd name="T46" fmla="*/ 510 w 850"/>
                  <a:gd name="T47" fmla="*/ 511 h 624"/>
                  <a:gd name="T48" fmla="*/ 624 w 850"/>
                  <a:gd name="T49" fmla="*/ 511 h 624"/>
                  <a:gd name="T50" fmla="*/ 624 w 850"/>
                  <a:gd name="T51" fmla="*/ 454 h 624"/>
                  <a:gd name="T52" fmla="*/ 680 w 850"/>
                  <a:gd name="T53" fmla="*/ 454 h 624"/>
                  <a:gd name="T54" fmla="*/ 680 w 850"/>
                  <a:gd name="T55" fmla="*/ 397 h 624"/>
                  <a:gd name="T56" fmla="*/ 737 w 850"/>
                  <a:gd name="T57" fmla="*/ 397 h 624"/>
                  <a:gd name="T58" fmla="*/ 737 w 850"/>
                  <a:gd name="T59" fmla="*/ 227 h 624"/>
                  <a:gd name="T60" fmla="*/ 850 w 850"/>
                  <a:gd name="T61" fmla="*/ 227 h 624"/>
                  <a:gd name="T62" fmla="*/ 850 w 850"/>
                  <a:gd name="T63" fmla="*/ 57 h 624"/>
                  <a:gd name="T64" fmla="*/ 794 w 850"/>
                  <a:gd name="T65" fmla="*/ 57 h 624"/>
                  <a:gd name="T66" fmla="*/ 794 w 850"/>
                  <a:gd name="T67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50" h="624">
                    <a:moveTo>
                      <a:pt x="794" y="0"/>
                    </a:moveTo>
                    <a:lnTo>
                      <a:pt x="680" y="0"/>
                    </a:lnTo>
                    <a:lnTo>
                      <a:pt x="68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227" y="57"/>
                    </a:lnTo>
                    <a:lnTo>
                      <a:pt x="227" y="114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624"/>
                    </a:lnTo>
                    <a:lnTo>
                      <a:pt x="283" y="624"/>
                    </a:lnTo>
                    <a:lnTo>
                      <a:pt x="283" y="511"/>
                    </a:lnTo>
                    <a:lnTo>
                      <a:pt x="454" y="511"/>
                    </a:lnTo>
                    <a:lnTo>
                      <a:pt x="454" y="454"/>
                    </a:lnTo>
                    <a:lnTo>
                      <a:pt x="510" y="454"/>
                    </a:lnTo>
                    <a:lnTo>
                      <a:pt x="510" y="511"/>
                    </a:lnTo>
                    <a:lnTo>
                      <a:pt x="624" y="511"/>
                    </a:lnTo>
                    <a:lnTo>
                      <a:pt x="624" y="454"/>
                    </a:lnTo>
                    <a:lnTo>
                      <a:pt x="680" y="454"/>
                    </a:lnTo>
                    <a:lnTo>
                      <a:pt x="680" y="397"/>
                    </a:lnTo>
                    <a:lnTo>
                      <a:pt x="737" y="397"/>
                    </a:lnTo>
                    <a:lnTo>
                      <a:pt x="737" y="227"/>
                    </a:lnTo>
                    <a:lnTo>
                      <a:pt x="850" y="227"/>
                    </a:lnTo>
                    <a:lnTo>
                      <a:pt x="850" y="57"/>
                    </a:lnTo>
                    <a:lnTo>
                      <a:pt x="794" y="57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86" name="Freeform 30"/>
              <p:cNvSpPr>
                <a:spLocks/>
              </p:cNvSpPr>
              <p:nvPr/>
            </p:nvSpPr>
            <p:spPr bwMode="auto">
              <a:xfrm>
                <a:off x="2331" y="3024"/>
                <a:ext cx="964" cy="1247"/>
              </a:xfrm>
              <a:custGeom>
                <a:avLst/>
                <a:gdLst>
                  <a:gd name="T0" fmla="*/ 227 w 964"/>
                  <a:gd name="T1" fmla="*/ 1247 h 1247"/>
                  <a:gd name="T2" fmla="*/ 227 w 964"/>
                  <a:gd name="T3" fmla="*/ 1134 h 1247"/>
                  <a:gd name="T4" fmla="*/ 340 w 964"/>
                  <a:gd name="T5" fmla="*/ 1134 h 1247"/>
                  <a:gd name="T6" fmla="*/ 340 w 964"/>
                  <a:gd name="T7" fmla="*/ 1191 h 1247"/>
                  <a:gd name="T8" fmla="*/ 397 w 964"/>
                  <a:gd name="T9" fmla="*/ 1191 h 1247"/>
                  <a:gd name="T10" fmla="*/ 397 w 964"/>
                  <a:gd name="T11" fmla="*/ 1134 h 1247"/>
                  <a:gd name="T12" fmla="*/ 680 w 964"/>
                  <a:gd name="T13" fmla="*/ 1134 h 1247"/>
                  <a:gd name="T14" fmla="*/ 680 w 964"/>
                  <a:gd name="T15" fmla="*/ 1077 h 1247"/>
                  <a:gd name="T16" fmla="*/ 737 w 964"/>
                  <a:gd name="T17" fmla="*/ 1077 h 1247"/>
                  <a:gd name="T18" fmla="*/ 737 w 964"/>
                  <a:gd name="T19" fmla="*/ 964 h 1247"/>
                  <a:gd name="T20" fmla="*/ 907 w 964"/>
                  <a:gd name="T21" fmla="*/ 964 h 1247"/>
                  <a:gd name="T22" fmla="*/ 907 w 964"/>
                  <a:gd name="T23" fmla="*/ 907 h 1247"/>
                  <a:gd name="T24" fmla="*/ 964 w 964"/>
                  <a:gd name="T25" fmla="*/ 907 h 1247"/>
                  <a:gd name="T26" fmla="*/ 964 w 964"/>
                  <a:gd name="T27" fmla="*/ 624 h 1247"/>
                  <a:gd name="T28" fmla="*/ 794 w 964"/>
                  <a:gd name="T29" fmla="*/ 624 h 1247"/>
                  <a:gd name="T30" fmla="*/ 794 w 964"/>
                  <a:gd name="T31" fmla="*/ 170 h 1247"/>
                  <a:gd name="T32" fmla="*/ 680 w 964"/>
                  <a:gd name="T33" fmla="*/ 170 h 1247"/>
                  <a:gd name="T34" fmla="*/ 680 w 964"/>
                  <a:gd name="T35" fmla="*/ 0 h 1247"/>
                  <a:gd name="T36" fmla="*/ 510 w 964"/>
                  <a:gd name="T37" fmla="*/ 0 h 1247"/>
                  <a:gd name="T38" fmla="*/ 510 w 964"/>
                  <a:gd name="T39" fmla="*/ 57 h 1247"/>
                  <a:gd name="T40" fmla="*/ 454 w 964"/>
                  <a:gd name="T41" fmla="*/ 57 h 1247"/>
                  <a:gd name="T42" fmla="*/ 454 w 964"/>
                  <a:gd name="T43" fmla="*/ 227 h 1247"/>
                  <a:gd name="T44" fmla="*/ 397 w 964"/>
                  <a:gd name="T45" fmla="*/ 227 h 1247"/>
                  <a:gd name="T46" fmla="*/ 397 w 964"/>
                  <a:gd name="T47" fmla="*/ 340 h 1247"/>
                  <a:gd name="T48" fmla="*/ 283 w 964"/>
                  <a:gd name="T49" fmla="*/ 340 h 1247"/>
                  <a:gd name="T50" fmla="*/ 283 w 964"/>
                  <a:gd name="T51" fmla="*/ 567 h 1247"/>
                  <a:gd name="T52" fmla="*/ 113 w 964"/>
                  <a:gd name="T53" fmla="*/ 567 h 1247"/>
                  <a:gd name="T54" fmla="*/ 113 w 964"/>
                  <a:gd name="T55" fmla="*/ 624 h 1247"/>
                  <a:gd name="T56" fmla="*/ 57 w 964"/>
                  <a:gd name="T57" fmla="*/ 624 h 1247"/>
                  <a:gd name="T58" fmla="*/ 57 w 964"/>
                  <a:gd name="T59" fmla="*/ 794 h 1247"/>
                  <a:gd name="T60" fmla="*/ 113 w 964"/>
                  <a:gd name="T61" fmla="*/ 794 h 1247"/>
                  <a:gd name="T62" fmla="*/ 113 w 964"/>
                  <a:gd name="T63" fmla="*/ 851 h 1247"/>
                  <a:gd name="T64" fmla="*/ 57 w 964"/>
                  <a:gd name="T65" fmla="*/ 851 h 1247"/>
                  <a:gd name="T66" fmla="*/ 57 w 964"/>
                  <a:gd name="T67" fmla="*/ 1021 h 1247"/>
                  <a:gd name="T68" fmla="*/ 0 w 964"/>
                  <a:gd name="T69" fmla="*/ 1021 h 1247"/>
                  <a:gd name="T70" fmla="*/ 0 w 964"/>
                  <a:gd name="T71" fmla="*/ 1134 h 1247"/>
                  <a:gd name="T72" fmla="*/ 57 w 964"/>
                  <a:gd name="T73" fmla="*/ 1134 h 1247"/>
                  <a:gd name="T74" fmla="*/ 57 w 964"/>
                  <a:gd name="T75" fmla="*/ 1191 h 1247"/>
                  <a:gd name="T76" fmla="*/ 113 w 964"/>
                  <a:gd name="T77" fmla="*/ 1191 h 1247"/>
                  <a:gd name="T78" fmla="*/ 113 w 964"/>
                  <a:gd name="T79" fmla="*/ 1247 h 1247"/>
                  <a:gd name="T80" fmla="*/ 227 w 964"/>
                  <a:gd name="T81" fmla="*/ 124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64" h="1247">
                    <a:moveTo>
                      <a:pt x="227" y="1247"/>
                    </a:moveTo>
                    <a:lnTo>
                      <a:pt x="227" y="1134"/>
                    </a:lnTo>
                    <a:lnTo>
                      <a:pt x="340" y="1134"/>
                    </a:lnTo>
                    <a:lnTo>
                      <a:pt x="340" y="1191"/>
                    </a:lnTo>
                    <a:lnTo>
                      <a:pt x="397" y="1191"/>
                    </a:lnTo>
                    <a:lnTo>
                      <a:pt x="397" y="1134"/>
                    </a:lnTo>
                    <a:lnTo>
                      <a:pt x="680" y="1134"/>
                    </a:lnTo>
                    <a:lnTo>
                      <a:pt x="680" y="1077"/>
                    </a:lnTo>
                    <a:lnTo>
                      <a:pt x="737" y="1077"/>
                    </a:lnTo>
                    <a:lnTo>
                      <a:pt x="737" y="964"/>
                    </a:lnTo>
                    <a:lnTo>
                      <a:pt x="907" y="964"/>
                    </a:lnTo>
                    <a:lnTo>
                      <a:pt x="907" y="907"/>
                    </a:lnTo>
                    <a:lnTo>
                      <a:pt x="964" y="907"/>
                    </a:lnTo>
                    <a:lnTo>
                      <a:pt x="964" y="624"/>
                    </a:lnTo>
                    <a:lnTo>
                      <a:pt x="794" y="624"/>
                    </a:lnTo>
                    <a:lnTo>
                      <a:pt x="794" y="170"/>
                    </a:lnTo>
                    <a:lnTo>
                      <a:pt x="680" y="170"/>
                    </a:lnTo>
                    <a:lnTo>
                      <a:pt x="680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454" y="57"/>
                    </a:lnTo>
                    <a:lnTo>
                      <a:pt x="454" y="227"/>
                    </a:lnTo>
                    <a:lnTo>
                      <a:pt x="397" y="227"/>
                    </a:lnTo>
                    <a:lnTo>
                      <a:pt x="397" y="340"/>
                    </a:lnTo>
                    <a:lnTo>
                      <a:pt x="283" y="340"/>
                    </a:lnTo>
                    <a:lnTo>
                      <a:pt x="283" y="567"/>
                    </a:lnTo>
                    <a:lnTo>
                      <a:pt x="113" y="567"/>
                    </a:lnTo>
                    <a:lnTo>
                      <a:pt x="113" y="624"/>
                    </a:lnTo>
                    <a:lnTo>
                      <a:pt x="57" y="624"/>
                    </a:lnTo>
                    <a:lnTo>
                      <a:pt x="57" y="794"/>
                    </a:lnTo>
                    <a:lnTo>
                      <a:pt x="113" y="794"/>
                    </a:lnTo>
                    <a:lnTo>
                      <a:pt x="113" y="851"/>
                    </a:lnTo>
                    <a:lnTo>
                      <a:pt x="57" y="851"/>
                    </a:lnTo>
                    <a:lnTo>
                      <a:pt x="57" y="1021"/>
                    </a:lnTo>
                    <a:lnTo>
                      <a:pt x="0" y="1021"/>
                    </a:lnTo>
                    <a:lnTo>
                      <a:pt x="0" y="1134"/>
                    </a:lnTo>
                    <a:lnTo>
                      <a:pt x="57" y="1134"/>
                    </a:lnTo>
                    <a:lnTo>
                      <a:pt x="57" y="1191"/>
                    </a:lnTo>
                    <a:lnTo>
                      <a:pt x="113" y="1191"/>
                    </a:lnTo>
                    <a:lnTo>
                      <a:pt x="113" y="1247"/>
                    </a:lnTo>
                    <a:lnTo>
                      <a:pt x="227" y="124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87" name="Freeform 31"/>
              <p:cNvSpPr>
                <a:spLocks/>
              </p:cNvSpPr>
              <p:nvPr/>
            </p:nvSpPr>
            <p:spPr bwMode="auto">
              <a:xfrm>
                <a:off x="4259" y="3704"/>
                <a:ext cx="397" cy="567"/>
              </a:xfrm>
              <a:custGeom>
                <a:avLst/>
                <a:gdLst>
                  <a:gd name="T0" fmla="*/ 397 w 397"/>
                  <a:gd name="T1" fmla="*/ 511 h 567"/>
                  <a:gd name="T2" fmla="*/ 397 w 397"/>
                  <a:gd name="T3" fmla="*/ 284 h 567"/>
                  <a:gd name="T4" fmla="*/ 227 w 397"/>
                  <a:gd name="T5" fmla="*/ 284 h 567"/>
                  <a:gd name="T6" fmla="*/ 227 w 397"/>
                  <a:gd name="T7" fmla="*/ 227 h 567"/>
                  <a:gd name="T8" fmla="*/ 170 w 397"/>
                  <a:gd name="T9" fmla="*/ 227 h 567"/>
                  <a:gd name="T10" fmla="*/ 170 w 397"/>
                  <a:gd name="T11" fmla="*/ 171 h 567"/>
                  <a:gd name="T12" fmla="*/ 113 w 397"/>
                  <a:gd name="T13" fmla="*/ 171 h 567"/>
                  <a:gd name="T14" fmla="*/ 113 w 397"/>
                  <a:gd name="T15" fmla="*/ 57 h 567"/>
                  <a:gd name="T16" fmla="*/ 57 w 397"/>
                  <a:gd name="T17" fmla="*/ 57 h 567"/>
                  <a:gd name="T18" fmla="*/ 57 w 397"/>
                  <a:gd name="T19" fmla="*/ 0 h 567"/>
                  <a:gd name="T20" fmla="*/ 0 w 397"/>
                  <a:gd name="T21" fmla="*/ 0 h 567"/>
                  <a:gd name="T22" fmla="*/ 0 w 397"/>
                  <a:gd name="T23" fmla="*/ 284 h 567"/>
                  <a:gd name="T24" fmla="*/ 57 w 397"/>
                  <a:gd name="T25" fmla="*/ 284 h 567"/>
                  <a:gd name="T26" fmla="*/ 57 w 397"/>
                  <a:gd name="T27" fmla="*/ 397 h 567"/>
                  <a:gd name="T28" fmla="*/ 113 w 397"/>
                  <a:gd name="T29" fmla="*/ 397 h 567"/>
                  <a:gd name="T30" fmla="*/ 113 w 397"/>
                  <a:gd name="T31" fmla="*/ 454 h 567"/>
                  <a:gd name="T32" fmla="*/ 283 w 397"/>
                  <a:gd name="T33" fmla="*/ 454 h 567"/>
                  <a:gd name="T34" fmla="*/ 283 w 397"/>
                  <a:gd name="T35" fmla="*/ 511 h 567"/>
                  <a:gd name="T36" fmla="*/ 340 w 397"/>
                  <a:gd name="T37" fmla="*/ 511 h 567"/>
                  <a:gd name="T38" fmla="*/ 340 w 397"/>
                  <a:gd name="T39" fmla="*/ 567 h 567"/>
                  <a:gd name="T40" fmla="*/ 397 w 397"/>
                  <a:gd name="T41" fmla="*/ 567 h 567"/>
                  <a:gd name="T42" fmla="*/ 397 w 397"/>
                  <a:gd name="T43" fmla="*/ 51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7" h="567">
                    <a:moveTo>
                      <a:pt x="397" y="511"/>
                    </a:moveTo>
                    <a:lnTo>
                      <a:pt x="397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171"/>
                    </a:lnTo>
                    <a:lnTo>
                      <a:pt x="113" y="171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283" y="454"/>
                    </a:lnTo>
                    <a:lnTo>
                      <a:pt x="283" y="511"/>
                    </a:lnTo>
                    <a:lnTo>
                      <a:pt x="340" y="511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5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88" name="Freeform 32"/>
              <p:cNvSpPr>
                <a:spLocks/>
              </p:cNvSpPr>
              <p:nvPr/>
            </p:nvSpPr>
            <p:spPr bwMode="auto">
              <a:xfrm>
                <a:off x="5053" y="4271"/>
                <a:ext cx="567" cy="567"/>
              </a:xfrm>
              <a:custGeom>
                <a:avLst/>
                <a:gdLst>
                  <a:gd name="T0" fmla="*/ 170 w 567"/>
                  <a:gd name="T1" fmla="*/ 0 h 567"/>
                  <a:gd name="T2" fmla="*/ 56 w 567"/>
                  <a:gd name="T3" fmla="*/ 0 h 567"/>
                  <a:gd name="T4" fmla="*/ 56 w 567"/>
                  <a:gd name="T5" fmla="*/ 227 h 567"/>
                  <a:gd name="T6" fmla="*/ 0 w 567"/>
                  <a:gd name="T7" fmla="*/ 227 h 567"/>
                  <a:gd name="T8" fmla="*/ 0 w 567"/>
                  <a:gd name="T9" fmla="*/ 454 h 567"/>
                  <a:gd name="T10" fmla="*/ 113 w 567"/>
                  <a:gd name="T11" fmla="*/ 454 h 567"/>
                  <a:gd name="T12" fmla="*/ 113 w 567"/>
                  <a:gd name="T13" fmla="*/ 511 h 567"/>
                  <a:gd name="T14" fmla="*/ 170 w 567"/>
                  <a:gd name="T15" fmla="*/ 511 h 567"/>
                  <a:gd name="T16" fmla="*/ 170 w 567"/>
                  <a:gd name="T17" fmla="*/ 567 h 567"/>
                  <a:gd name="T18" fmla="*/ 283 w 567"/>
                  <a:gd name="T19" fmla="*/ 567 h 567"/>
                  <a:gd name="T20" fmla="*/ 283 w 567"/>
                  <a:gd name="T21" fmla="*/ 511 h 567"/>
                  <a:gd name="T22" fmla="*/ 397 w 567"/>
                  <a:gd name="T23" fmla="*/ 511 h 567"/>
                  <a:gd name="T24" fmla="*/ 397 w 567"/>
                  <a:gd name="T25" fmla="*/ 454 h 567"/>
                  <a:gd name="T26" fmla="*/ 453 w 567"/>
                  <a:gd name="T27" fmla="*/ 454 h 567"/>
                  <a:gd name="T28" fmla="*/ 453 w 567"/>
                  <a:gd name="T29" fmla="*/ 341 h 567"/>
                  <a:gd name="T30" fmla="*/ 567 w 567"/>
                  <a:gd name="T31" fmla="*/ 341 h 567"/>
                  <a:gd name="T32" fmla="*/ 567 w 567"/>
                  <a:gd name="T33" fmla="*/ 171 h 567"/>
                  <a:gd name="T34" fmla="*/ 510 w 567"/>
                  <a:gd name="T35" fmla="*/ 171 h 567"/>
                  <a:gd name="T36" fmla="*/ 510 w 567"/>
                  <a:gd name="T37" fmla="*/ 57 h 567"/>
                  <a:gd name="T38" fmla="*/ 340 w 567"/>
                  <a:gd name="T39" fmla="*/ 57 h 567"/>
                  <a:gd name="T40" fmla="*/ 340 w 567"/>
                  <a:gd name="T41" fmla="*/ 171 h 567"/>
                  <a:gd name="T42" fmla="*/ 170 w 567"/>
                  <a:gd name="T43" fmla="*/ 171 h 567"/>
                  <a:gd name="T44" fmla="*/ 170 w 567"/>
                  <a:gd name="T4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7" h="567">
                    <a:moveTo>
                      <a:pt x="170" y="0"/>
                    </a:moveTo>
                    <a:lnTo>
                      <a:pt x="56" y="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511"/>
                    </a:lnTo>
                    <a:lnTo>
                      <a:pt x="170" y="511"/>
                    </a:lnTo>
                    <a:lnTo>
                      <a:pt x="170" y="567"/>
                    </a:lnTo>
                    <a:lnTo>
                      <a:pt x="283" y="567"/>
                    </a:lnTo>
                    <a:lnTo>
                      <a:pt x="283" y="511"/>
                    </a:lnTo>
                    <a:lnTo>
                      <a:pt x="397" y="511"/>
                    </a:lnTo>
                    <a:lnTo>
                      <a:pt x="397" y="454"/>
                    </a:lnTo>
                    <a:lnTo>
                      <a:pt x="453" y="454"/>
                    </a:lnTo>
                    <a:lnTo>
                      <a:pt x="453" y="341"/>
                    </a:lnTo>
                    <a:lnTo>
                      <a:pt x="567" y="341"/>
                    </a:lnTo>
                    <a:lnTo>
                      <a:pt x="567" y="171"/>
                    </a:lnTo>
                    <a:lnTo>
                      <a:pt x="510" y="171"/>
                    </a:lnTo>
                    <a:lnTo>
                      <a:pt x="510" y="57"/>
                    </a:lnTo>
                    <a:lnTo>
                      <a:pt x="340" y="57"/>
                    </a:lnTo>
                    <a:lnTo>
                      <a:pt x="340" y="171"/>
                    </a:lnTo>
                    <a:lnTo>
                      <a:pt x="170" y="171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89" name="Freeform 33"/>
              <p:cNvSpPr>
                <a:spLocks/>
              </p:cNvSpPr>
              <p:nvPr/>
            </p:nvSpPr>
            <p:spPr bwMode="auto">
              <a:xfrm>
                <a:off x="4996" y="4952"/>
                <a:ext cx="397" cy="283"/>
              </a:xfrm>
              <a:custGeom>
                <a:avLst/>
                <a:gdLst>
                  <a:gd name="T0" fmla="*/ 340 w 397"/>
                  <a:gd name="T1" fmla="*/ 0 h 283"/>
                  <a:gd name="T2" fmla="*/ 227 w 397"/>
                  <a:gd name="T3" fmla="*/ 0 h 283"/>
                  <a:gd name="T4" fmla="*/ 227 w 397"/>
                  <a:gd name="T5" fmla="*/ 57 h 283"/>
                  <a:gd name="T6" fmla="*/ 57 w 397"/>
                  <a:gd name="T7" fmla="*/ 57 h 283"/>
                  <a:gd name="T8" fmla="*/ 57 w 397"/>
                  <a:gd name="T9" fmla="*/ 113 h 283"/>
                  <a:gd name="T10" fmla="*/ 0 w 397"/>
                  <a:gd name="T11" fmla="*/ 113 h 283"/>
                  <a:gd name="T12" fmla="*/ 0 w 397"/>
                  <a:gd name="T13" fmla="*/ 170 h 283"/>
                  <a:gd name="T14" fmla="*/ 57 w 397"/>
                  <a:gd name="T15" fmla="*/ 170 h 283"/>
                  <a:gd name="T16" fmla="*/ 57 w 397"/>
                  <a:gd name="T17" fmla="*/ 283 h 283"/>
                  <a:gd name="T18" fmla="*/ 283 w 397"/>
                  <a:gd name="T19" fmla="*/ 283 h 283"/>
                  <a:gd name="T20" fmla="*/ 283 w 397"/>
                  <a:gd name="T21" fmla="*/ 227 h 283"/>
                  <a:gd name="T22" fmla="*/ 397 w 397"/>
                  <a:gd name="T23" fmla="*/ 227 h 283"/>
                  <a:gd name="T24" fmla="*/ 397 w 397"/>
                  <a:gd name="T25" fmla="*/ 113 h 283"/>
                  <a:gd name="T26" fmla="*/ 340 w 397"/>
                  <a:gd name="T27" fmla="*/ 113 h 283"/>
                  <a:gd name="T28" fmla="*/ 340 w 397"/>
                  <a:gd name="T2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283">
                    <a:moveTo>
                      <a:pt x="340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283" y="283"/>
                    </a:lnTo>
                    <a:lnTo>
                      <a:pt x="283" y="227"/>
                    </a:lnTo>
                    <a:lnTo>
                      <a:pt x="397" y="227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90" name="Freeform 34"/>
              <p:cNvSpPr>
                <a:spLocks/>
              </p:cNvSpPr>
              <p:nvPr/>
            </p:nvSpPr>
            <p:spPr bwMode="auto">
              <a:xfrm>
                <a:off x="630" y="1947"/>
                <a:ext cx="850" cy="850"/>
              </a:xfrm>
              <a:custGeom>
                <a:avLst/>
                <a:gdLst>
                  <a:gd name="T0" fmla="*/ 283 w 850"/>
                  <a:gd name="T1" fmla="*/ 0 h 850"/>
                  <a:gd name="T2" fmla="*/ 283 w 850"/>
                  <a:gd name="T3" fmla="*/ 113 h 850"/>
                  <a:gd name="T4" fmla="*/ 227 w 850"/>
                  <a:gd name="T5" fmla="*/ 113 h 850"/>
                  <a:gd name="T6" fmla="*/ 227 w 850"/>
                  <a:gd name="T7" fmla="*/ 170 h 850"/>
                  <a:gd name="T8" fmla="*/ 170 w 850"/>
                  <a:gd name="T9" fmla="*/ 170 h 850"/>
                  <a:gd name="T10" fmla="*/ 170 w 850"/>
                  <a:gd name="T11" fmla="*/ 113 h 850"/>
                  <a:gd name="T12" fmla="*/ 113 w 850"/>
                  <a:gd name="T13" fmla="*/ 113 h 850"/>
                  <a:gd name="T14" fmla="*/ 113 w 850"/>
                  <a:gd name="T15" fmla="*/ 170 h 850"/>
                  <a:gd name="T16" fmla="*/ 0 w 850"/>
                  <a:gd name="T17" fmla="*/ 170 h 850"/>
                  <a:gd name="T18" fmla="*/ 0 w 850"/>
                  <a:gd name="T19" fmla="*/ 453 h 850"/>
                  <a:gd name="T20" fmla="*/ 57 w 850"/>
                  <a:gd name="T21" fmla="*/ 453 h 850"/>
                  <a:gd name="T22" fmla="*/ 57 w 850"/>
                  <a:gd name="T23" fmla="*/ 567 h 850"/>
                  <a:gd name="T24" fmla="*/ 170 w 850"/>
                  <a:gd name="T25" fmla="*/ 567 h 850"/>
                  <a:gd name="T26" fmla="*/ 170 w 850"/>
                  <a:gd name="T27" fmla="*/ 510 h 850"/>
                  <a:gd name="T28" fmla="*/ 227 w 850"/>
                  <a:gd name="T29" fmla="*/ 510 h 850"/>
                  <a:gd name="T30" fmla="*/ 227 w 850"/>
                  <a:gd name="T31" fmla="*/ 567 h 850"/>
                  <a:gd name="T32" fmla="*/ 170 w 850"/>
                  <a:gd name="T33" fmla="*/ 567 h 850"/>
                  <a:gd name="T34" fmla="*/ 170 w 850"/>
                  <a:gd name="T35" fmla="*/ 737 h 850"/>
                  <a:gd name="T36" fmla="*/ 283 w 850"/>
                  <a:gd name="T37" fmla="*/ 737 h 850"/>
                  <a:gd name="T38" fmla="*/ 283 w 850"/>
                  <a:gd name="T39" fmla="*/ 850 h 850"/>
                  <a:gd name="T40" fmla="*/ 397 w 850"/>
                  <a:gd name="T41" fmla="*/ 850 h 850"/>
                  <a:gd name="T42" fmla="*/ 397 w 850"/>
                  <a:gd name="T43" fmla="*/ 793 h 850"/>
                  <a:gd name="T44" fmla="*/ 624 w 850"/>
                  <a:gd name="T45" fmla="*/ 793 h 850"/>
                  <a:gd name="T46" fmla="*/ 624 w 850"/>
                  <a:gd name="T47" fmla="*/ 737 h 850"/>
                  <a:gd name="T48" fmla="*/ 680 w 850"/>
                  <a:gd name="T49" fmla="*/ 737 h 850"/>
                  <a:gd name="T50" fmla="*/ 680 w 850"/>
                  <a:gd name="T51" fmla="*/ 680 h 850"/>
                  <a:gd name="T52" fmla="*/ 737 w 850"/>
                  <a:gd name="T53" fmla="*/ 680 h 850"/>
                  <a:gd name="T54" fmla="*/ 737 w 850"/>
                  <a:gd name="T55" fmla="*/ 623 h 850"/>
                  <a:gd name="T56" fmla="*/ 794 w 850"/>
                  <a:gd name="T57" fmla="*/ 623 h 850"/>
                  <a:gd name="T58" fmla="*/ 850 w 850"/>
                  <a:gd name="T59" fmla="*/ 623 h 850"/>
                  <a:gd name="T60" fmla="*/ 850 w 850"/>
                  <a:gd name="T61" fmla="*/ 510 h 850"/>
                  <a:gd name="T62" fmla="*/ 794 w 850"/>
                  <a:gd name="T63" fmla="*/ 510 h 850"/>
                  <a:gd name="T64" fmla="*/ 794 w 850"/>
                  <a:gd name="T65" fmla="*/ 453 h 850"/>
                  <a:gd name="T66" fmla="*/ 737 w 850"/>
                  <a:gd name="T67" fmla="*/ 453 h 850"/>
                  <a:gd name="T68" fmla="*/ 737 w 850"/>
                  <a:gd name="T69" fmla="*/ 170 h 850"/>
                  <a:gd name="T70" fmla="*/ 794 w 850"/>
                  <a:gd name="T71" fmla="*/ 170 h 850"/>
                  <a:gd name="T72" fmla="*/ 794 w 850"/>
                  <a:gd name="T73" fmla="*/ 113 h 850"/>
                  <a:gd name="T74" fmla="*/ 737 w 850"/>
                  <a:gd name="T75" fmla="*/ 113 h 850"/>
                  <a:gd name="T76" fmla="*/ 737 w 850"/>
                  <a:gd name="T77" fmla="*/ 56 h 850"/>
                  <a:gd name="T78" fmla="*/ 680 w 850"/>
                  <a:gd name="T79" fmla="*/ 56 h 850"/>
                  <a:gd name="T80" fmla="*/ 680 w 850"/>
                  <a:gd name="T81" fmla="*/ 0 h 850"/>
                  <a:gd name="T82" fmla="*/ 283 w 850"/>
                  <a:gd name="T83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0" h="850">
                    <a:moveTo>
                      <a:pt x="283" y="0"/>
                    </a:move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737"/>
                    </a:lnTo>
                    <a:lnTo>
                      <a:pt x="283" y="737"/>
                    </a:lnTo>
                    <a:lnTo>
                      <a:pt x="283" y="850"/>
                    </a:lnTo>
                    <a:lnTo>
                      <a:pt x="397" y="850"/>
                    </a:lnTo>
                    <a:lnTo>
                      <a:pt x="397" y="793"/>
                    </a:lnTo>
                    <a:lnTo>
                      <a:pt x="624" y="793"/>
                    </a:lnTo>
                    <a:lnTo>
                      <a:pt x="624" y="737"/>
                    </a:lnTo>
                    <a:lnTo>
                      <a:pt x="680" y="737"/>
                    </a:lnTo>
                    <a:lnTo>
                      <a:pt x="680" y="680"/>
                    </a:lnTo>
                    <a:lnTo>
                      <a:pt x="737" y="680"/>
                    </a:lnTo>
                    <a:lnTo>
                      <a:pt x="737" y="623"/>
                    </a:lnTo>
                    <a:lnTo>
                      <a:pt x="794" y="623"/>
                    </a:lnTo>
                    <a:lnTo>
                      <a:pt x="850" y="623"/>
                    </a:lnTo>
                    <a:lnTo>
                      <a:pt x="850" y="510"/>
                    </a:lnTo>
                    <a:lnTo>
                      <a:pt x="794" y="510"/>
                    </a:lnTo>
                    <a:lnTo>
                      <a:pt x="794" y="453"/>
                    </a:lnTo>
                    <a:lnTo>
                      <a:pt x="737" y="453"/>
                    </a:lnTo>
                    <a:lnTo>
                      <a:pt x="737" y="170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737" y="113"/>
                    </a:lnTo>
                    <a:lnTo>
                      <a:pt x="737" y="56"/>
                    </a:lnTo>
                    <a:lnTo>
                      <a:pt x="680" y="56"/>
                    </a:lnTo>
                    <a:lnTo>
                      <a:pt x="680" y="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91" name="Freeform 35"/>
              <p:cNvSpPr>
                <a:spLocks/>
              </p:cNvSpPr>
              <p:nvPr/>
            </p:nvSpPr>
            <p:spPr bwMode="auto">
              <a:xfrm>
                <a:off x="970" y="1550"/>
                <a:ext cx="851" cy="964"/>
              </a:xfrm>
              <a:custGeom>
                <a:avLst/>
                <a:gdLst>
                  <a:gd name="T0" fmla="*/ 510 w 851"/>
                  <a:gd name="T1" fmla="*/ 964 h 964"/>
                  <a:gd name="T2" fmla="*/ 510 w 851"/>
                  <a:gd name="T3" fmla="*/ 907 h 964"/>
                  <a:gd name="T4" fmla="*/ 454 w 851"/>
                  <a:gd name="T5" fmla="*/ 907 h 964"/>
                  <a:gd name="T6" fmla="*/ 454 w 851"/>
                  <a:gd name="T7" fmla="*/ 850 h 964"/>
                  <a:gd name="T8" fmla="*/ 397 w 851"/>
                  <a:gd name="T9" fmla="*/ 850 h 964"/>
                  <a:gd name="T10" fmla="*/ 397 w 851"/>
                  <a:gd name="T11" fmla="*/ 567 h 964"/>
                  <a:gd name="T12" fmla="*/ 454 w 851"/>
                  <a:gd name="T13" fmla="*/ 567 h 964"/>
                  <a:gd name="T14" fmla="*/ 454 w 851"/>
                  <a:gd name="T15" fmla="*/ 510 h 964"/>
                  <a:gd name="T16" fmla="*/ 397 w 851"/>
                  <a:gd name="T17" fmla="*/ 510 h 964"/>
                  <a:gd name="T18" fmla="*/ 397 w 851"/>
                  <a:gd name="T19" fmla="*/ 453 h 964"/>
                  <a:gd name="T20" fmla="*/ 340 w 851"/>
                  <a:gd name="T21" fmla="*/ 453 h 964"/>
                  <a:gd name="T22" fmla="*/ 340 w 851"/>
                  <a:gd name="T23" fmla="*/ 397 h 964"/>
                  <a:gd name="T24" fmla="*/ 0 w 851"/>
                  <a:gd name="T25" fmla="*/ 397 h 964"/>
                  <a:gd name="T26" fmla="*/ 0 w 851"/>
                  <a:gd name="T27" fmla="*/ 227 h 964"/>
                  <a:gd name="T28" fmla="*/ 114 w 851"/>
                  <a:gd name="T29" fmla="*/ 227 h 964"/>
                  <a:gd name="T30" fmla="*/ 114 w 851"/>
                  <a:gd name="T31" fmla="*/ 56 h 964"/>
                  <a:gd name="T32" fmla="*/ 170 w 851"/>
                  <a:gd name="T33" fmla="*/ 56 h 964"/>
                  <a:gd name="T34" fmla="*/ 170 w 851"/>
                  <a:gd name="T35" fmla="*/ 0 h 964"/>
                  <a:gd name="T36" fmla="*/ 340 w 851"/>
                  <a:gd name="T37" fmla="*/ 0 h 964"/>
                  <a:gd name="T38" fmla="*/ 340 w 851"/>
                  <a:gd name="T39" fmla="*/ 56 h 964"/>
                  <a:gd name="T40" fmla="*/ 397 w 851"/>
                  <a:gd name="T41" fmla="*/ 56 h 964"/>
                  <a:gd name="T42" fmla="*/ 397 w 851"/>
                  <a:gd name="T43" fmla="*/ 113 h 964"/>
                  <a:gd name="T44" fmla="*/ 510 w 851"/>
                  <a:gd name="T45" fmla="*/ 113 h 964"/>
                  <a:gd name="T46" fmla="*/ 510 w 851"/>
                  <a:gd name="T47" fmla="*/ 56 h 964"/>
                  <a:gd name="T48" fmla="*/ 567 w 851"/>
                  <a:gd name="T49" fmla="*/ 56 h 964"/>
                  <a:gd name="T50" fmla="*/ 567 w 851"/>
                  <a:gd name="T51" fmla="*/ 170 h 964"/>
                  <a:gd name="T52" fmla="*/ 624 w 851"/>
                  <a:gd name="T53" fmla="*/ 170 h 964"/>
                  <a:gd name="T54" fmla="*/ 624 w 851"/>
                  <a:gd name="T55" fmla="*/ 453 h 964"/>
                  <a:gd name="T56" fmla="*/ 737 w 851"/>
                  <a:gd name="T57" fmla="*/ 453 h 964"/>
                  <a:gd name="T58" fmla="*/ 737 w 851"/>
                  <a:gd name="T59" fmla="*/ 623 h 964"/>
                  <a:gd name="T60" fmla="*/ 794 w 851"/>
                  <a:gd name="T61" fmla="*/ 623 h 964"/>
                  <a:gd name="T62" fmla="*/ 794 w 851"/>
                  <a:gd name="T63" fmla="*/ 680 h 964"/>
                  <a:gd name="T64" fmla="*/ 851 w 851"/>
                  <a:gd name="T65" fmla="*/ 680 h 964"/>
                  <a:gd name="T66" fmla="*/ 851 w 851"/>
                  <a:gd name="T67" fmla="*/ 850 h 964"/>
                  <a:gd name="T68" fmla="*/ 794 w 851"/>
                  <a:gd name="T69" fmla="*/ 850 h 964"/>
                  <a:gd name="T70" fmla="*/ 794 w 851"/>
                  <a:gd name="T71" fmla="*/ 907 h 964"/>
                  <a:gd name="T72" fmla="*/ 624 w 851"/>
                  <a:gd name="T73" fmla="*/ 907 h 964"/>
                  <a:gd name="T74" fmla="*/ 624 w 851"/>
                  <a:gd name="T75" fmla="*/ 964 h 964"/>
                  <a:gd name="T76" fmla="*/ 510 w 851"/>
                  <a:gd name="T77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51" h="964">
                    <a:moveTo>
                      <a:pt x="510" y="964"/>
                    </a:moveTo>
                    <a:lnTo>
                      <a:pt x="510" y="907"/>
                    </a:lnTo>
                    <a:lnTo>
                      <a:pt x="454" y="907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454" y="510"/>
                    </a:lnTo>
                    <a:lnTo>
                      <a:pt x="397" y="510"/>
                    </a:lnTo>
                    <a:lnTo>
                      <a:pt x="397" y="453"/>
                    </a:lnTo>
                    <a:lnTo>
                      <a:pt x="340" y="453"/>
                    </a:lnTo>
                    <a:lnTo>
                      <a:pt x="340" y="397"/>
                    </a:lnTo>
                    <a:lnTo>
                      <a:pt x="0" y="397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113"/>
                    </a:lnTo>
                    <a:lnTo>
                      <a:pt x="510" y="113"/>
                    </a:lnTo>
                    <a:lnTo>
                      <a:pt x="510" y="56"/>
                    </a:lnTo>
                    <a:lnTo>
                      <a:pt x="567" y="56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453"/>
                    </a:lnTo>
                    <a:lnTo>
                      <a:pt x="737" y="453"/>
                    </a:lnTo>
                    <a:lnTo>
                      <a:pt x="737" y="623"/>
                    </a:lnTo>
                    <a:lnTo>
                      <a:pt x="794" y="623"/>
                    </a:lnTo>
                    <a:lnTo>
                      <a:pt x="794" y="680"/>
                    </a:lnTo>
                    <a:lnTo>
                      <a:pt x="851" y="680"/>
                    </a:lnTo>
                    <a:lnTo>
                      <a:pt x="851" y="850"/>
                    </a:lnTo>
                    <a:lnTo>
                      <a:pt x="794" y="850"/>
                    </a:lnTo>
                    <a:lnTo>
                      <a:pt x="794" y="907"/>
                    </a:lnTo>
                    <a:lnTo>
                      <a:pt x="624" y="907"/>
                    </a:lnTo>
                    <a:lnTo>
                      <a:pt x="624" y="964"/>
                    </a:lnTo>
                    <a:lnTo>
                      <a:pt x="510" y="9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92" name="Freeform 36"/>
              <p:cNvSpPr>
                <a:spLocks/>
              </p:cNvSpPr>
              <p:nvPr/>
            </p:nvSpPr>
            <p:spPr bwMode="auto">
              <a:xfrm>
                <a:off x="1197" y="643"/>
                <a:ext cx="964" cy="1077"/>
              </a:xfrm>
              <a:custGeom>
                <a:avLst/>
                <a:gdLst>
                  <a:gd name="T0" fmla="*/ 397 w 964"/>
                  <a:gd name="T1" fmla="*/ 1077 h 1077"/>
                  <a:gd name="T2" fmla="*/ 340 w 964"/>
                  <a:gd name="T3" fmla="*/ 1077 h 1077"/>
                  <a:gd name="T4" fmla="*/ 340 w 964"/>
                  <a:gd name="T5" fmla="*/ 963 h 1077"/>
                  <a:gd name="T6" fmla="*/ 283 w 964"/>
                  <a:gd name="T7" fmla="*/ 963 h 1077"/>
                  <a:gd name="T8" fmla="*/ 283 w 964"/>
                  <a:gd name="T9" fmla="*/ 1020 h 1077"/>
                  <a:gd name="T10" fmla="*/ 170 w 964"/>
                  <a:gd name="T11" fmla="*/ 1020 h 1077"/>
                  <a:gd name="T12" fmla="*/ 170 w 964"/>
                  <a:gd name="T13" fmla="*/ 963 h 1077"/>
                  <a:gd name="T14" fmla="*/ 113 w 964"/>
                  <a:gd name="T15" fmla="*/ 963 h 1077"/>
                  <a:gd name="T16" fmla="*/ 113 w 964"/>
                  <a:gd name="T17" fmla="*/ 907 h 1077"/>
                  <a:gd name="T18" fmla="*/ 0 w 964"/>
                  <a:gd name="T19" fmla="*/ 907 h 1077"/>
                  <a:gd name="T20" fmla="*/ 0 w 964"/>
                  <a:gd name="T21" fmla="*/ 793 h 1077"/>
                  <a:gd name="T22" fmla="*/ 57 w 964"/>
                  <a:gd name="T23" fmla="*/ 793 h 1077"/>
                  <a:gd name="T24" fmla="*/ 57 w 964"/>
                  <a:gd name="T25" fmla="*/ 680 h 1077"/>
                  <a:gd name="T26" fmla="*/ 227 w 964"/>
                  <a:gd name="T27" fmla="*/ 680 h 1077"/>
                  <a:gd name="T28" fmla="*/ 227 w 964"/>
                  <a:gd name="T29" fmla="*/ 567 h 1077"/>
                  <a:gd name="T30" fmla="*/ 283 w 964"/>
                  <a:gd name="T31" fmla="*/ 567 h 1077"/>
                  <a:gd name="T32" fmla="*/ 283 w 964"/>
                  <a:gd name="T33" fmla="*/ 453 h 1077"/>
                  <a:gd name="T34" fmla="*/ 340 w 964"/>
                  <a:gd name="T35" fmla="*/ 453 h 1077"/>
                  <a:gd name="T36" fmla="*/ 340 w 964"/>
                  <a:gd name="T37" fmla="*/ 396 h 1077"/>
                  <a:gd name="T38" fmla="*/ 454 w 964"/>
                  <a:gd name="T39" fmla="*/ 396 h 1077"/>
                  <a:gd name="T40" fmla="*/ 454 w 964"/>
                  <a:gd name="T41" fmla="*/ 340 h 1077"/>
                  <a:gd name="T42" fmla="*/ 510 w 964"/>
                  <a:gd name="T43" fmla="*/ 340 h 1077"/>
                  <a:gd name="T44" fmla="*/ 510 w 964"/>
                  <a:gd name="T45" fmla="*/ 283 h 1077"/>
                  <a:gd name="T46" fmla="*/ 624 w 964"/>
                  <a:gd name="T47" fmla="*/ 283 h 1077"/>
                  <a:gd name="T48" fmla="*/ 624 w 964"/>
                  <a:gd name="T49" fmla="*/ 226 h 1077"/>
                  <a:gd name="T50" fmla="*/ 624 w 964"/>
                  <a:gd name="T51" fmla="*/ 170 h 1077"/>
                  <a:gd name="T52" fmla="*/ 680 w 964"/>
                  <a:gd name="T53" fmla="*/ 170 h 1077"/>
                  <a:gd name="T54" fmla="*/ 680 w 964"/>
                  <a:gd name="T55" fmla="*/ 113 h 1077"/>
                  <a:gd name="T56" fmla="*/ 737 w 964"/>
                  <a:gd name="T57" fmla="*/ 113 h 1077"/>
                  <a:gd name="T58" fmla="*/ 737 w 964"/>
                  <a:gd name="T59" fmla="*/ 56 h 1077"/>
                  <a:gd name="T60" fmla="*/ 737 w 964"/>
                  <a:gd name="T61" fmla="*/ 0 h 1077"/>
                  <a:gd name="T62" fmla="*/ 907 w 964"/>
                  <a:gd name="T63" fmla="*/ 0 h 1077"/>
                  <a:gd name="T64" fmla="*/ 907 w 964"/>
                  <a:gd name="T65" fmla="*/ 56 h 1077"/>
                  <a:gd name="T66" fmla="*/ 964 w 964"/>
                  <a:gd name="T67" fmla="*/ 56 h 1077"/>
                  <a:gd name="T68" fmla="*/ 964 w 964"/>
                  <a:gd name="T69" fmla="*/ 170 h 1077"/>
                  <a:gd name="T70" fmla="*/ 964 w 964"/>
                  <a:gd name="T71" fmla="*/ 226 h 1077"/>
                  <a:gd name="T72" fmla="*/ 907 w 964"/>
                  <a:gd name="T73" fmla="*/ 226 h 1077"/>
                  <a:gd name="T74" fmla="*/ 907 w 964"/>
                  <a:gd name="T75" fmla="*/ 283 h 1077"/>
                  <a:gd name="T76" fmla="*/ 850 w 964"/>
                  <a:gd name="T77" fmla="*/ 283 h 1077"/>
                  <a:gd name="T78" fmla="*/ 850 w 964"/>
                  <a:gd name="T79" fmla="*/ 453 h 1077"/>
                  <a:gd name="T80" fmla="*/ 794 w 964"/>
                  <a:gd name="T81" fmla="*/ 453 h 1077"/>
                  <a:gd name="T82" fmla="*/ 794 w 964"/>
                  <a:gd name="T83" fmla="*/ 567 h 1077"/>
                  <a:gd name="T84" fmla="*/ 680 w 964"/>
                  <a:gd name="T85" fmla="*/ 567 h 1077"/>
                  <a:gd name="T86" fmla="*/ 680 w 964"/>
                  <a:gd name="T87" fmla="*/ 680 h 1077"/>
                  <a:gd name="T88" fmla="*/ 624 w 964"/>
                  <a:gd name="T89" fmla="*/ 680 h 1077"/>
                  <a:gd name="T90" fmla="*/ 624 w 964"/>
                  <a:gd name="T91" fmla="*/ 793 h 1077"/>
                  <a:gd name="T92" fmla="*/ 510 w 964"/>
                  <a:gd name="T93" fmla="*/ 793 h 1077"/>
                  <a:gd name="T94" fmla="*/ 510 w 964"/>
                  <a:gd name="T95" fmla="*/ 907 h 1077"/>
                  <a:gd name="T96" fmla="*/ 454 w 964"/>
                  <a:gd name="T97" fmla="*/ 907 h 1077"/>
                  <a:gd name="T98" fmla="*/ 454 w 964"/>
                  <a:gd name="T99" fmla="*/ 1020 h 1077"/>
                  <a:gd name="T100" fmla="*/ 397 w 964"/>
                  <a:gd name="T101" fmla="*/ 1020 h 1077"/>
                  <a:gd name="T102" fmla="*/ 397 w 964"/>
                  <a:gd name="T103" fmla="*/ 107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64" h="1077">
                    <a:moveTo>
                      <a:pt x="397" y="1077"/>
                    </a:moveTo>
                    <a:lnTo>
                      <a:pt x="340" y="1077"/>
                    </a:lnTo>
                    <a:lnTo>
                      <a:pt x="340" y="963"/>
                    </a:lnTo>
                    <a:lnTo>
                      <a:pt x="283" y="963"/>
                    </a:lnTo>
                    <a:lnTo>
                      <a:pt x="283" y="1020"/>
                    </a:lnTo>
                    <a:lnTo>
                      <a:pt x="170" y="1020"/>
                    </a:lnTo>
                    <a:lnTo>
                      <a:pt x="170" y="963"/>
                    </a:lnTo>
                    <a:lnTo>
                      <a:pt x="113" y="963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793"/>
                    </a:lnTo>
                    <a:lnTo>
                      <a:pt x="57" y="793"/>
                    </a:lnTo>
                    <a:lnTo>
                      <a:pt x="57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283" y="567"/>
                    </a:lnTo>
                    <a:lnTo>
                      <a:pt x="283" y="453"/>
                    </a:lnTo>
                    <a:lnTo>
                      <a:pt x="340" y="453"/>
                    </a:lnTo>
                    <a:lnTo>
                      <a:pt x="340" y="396"/>
                    </a:lnTo>
                    <a:lnTo>
                      <a:pt x="454" y="396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624" y="283"/>
                    </a:lnTo>
                    <a:lnTo>
                      <a:pt x="624" y="226"/>
                    </a:lnTo>
                    <a:lnTo>
                      <a:pt x="624" y="170"/>
                    </a:lnTo>
                    <a:lnTo>
                      <a:pt x="680" y="170"/>
                    </a:lnTo>
                    <a:lnTo>
                      <a:pt x="680" y="113"/>
                    </a:lnTo>
                    <a:lnTo>
                      <a:pt x="737" y="113"/>
                    </a:lnTo>
                    <a:lnTo>
                      <a:pt x="737" y="56"/>
                    </a:lnTo>
                    <a:lnTo>
                      <a:pt x="737" y="0"/>
                    </a:lnTo>
                    <a:lnTo>
                      <a:pt x="907" y="0"/>
                    </a:lnTo>
                    <a:lnTo>
                      <a:pt x="907" y="56"/>
                    </a:lnTo>
                    <a:lnTo>
                      <a:pt x="964" y="56"/>
                    </a:lnTo>
                    <a:lnTo>
                      <a:pt x="964" y="170"/>
                    </a:lnTo>
                    <a:lnTo>
                      <a:pt x="964" y="226"/>
                    </a:lnTo>
                    <a:lnTo>
                      <a:pt x="907" y="226"/>
                    </a:lnTo>
                    <a:lnTo>
                      <a:pt x="907" y="283"/>
                    </a:lnTo>
                    <a:lnTo>
                      <a:pt x="850" y="283"/>
                    </a:lnTo>
                    <a:lnTo>
                      <a:pt x="850" y="453"/>
                    </a:lnTo>
                    <a:lnTo>
                      <a:pt x="794" y="453"/>
                    </a:lnTo>
                    <a:lnTo>
                      <a:pt x="794" y="567"/>
                    </a:lnTo>
                    <a:lnTo>
                      <a:pt x="680" y="567"/>
                    </a:lnTo>
                    <a:lnTo>
                      <a:pt x="680" y="680"/>
                    </a:lnTo>
                    <a:lnTo>
                      <a:pt x="624" y="680"/>
                    </a:lnTo>
                    <a:lnTo>
                      <a:pt x="624" y="793"/>
                    </a:lnTo>
                    <a:lnTo>
                      <a:pt x="510" y="793"/>
                    </a:lnTo>
                    <a:lnTo>
                      <a:pt x="510" y="907"/>
                    </a:lnTo>
                    <a:lnTo>
                      <a:pt x="454" y="907"/>
                    </a:lnTo>
                    <a:lnTo>
                      <a:pt x="454" y="1020"/>
                    </a:lnTo>
                    <a:lnTo>
                      <a:pt x="397" y="1020"/>
                    </a:lnTo>
                    <a:lnTo>
                      <a:pt x="397" y="107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93" name="Freeform 37"/>
              <p:cNvSpPr>
                <a:spLocks/>
              </p:cNvSpPr>
              <p:nvPr/>
            </p:nvSpPr>
            <p:spPr bwMode="auto">
              <a:xfrm>
                <a:off x="4259" y="3534"/>
                <a:ext cx="624" cy="454"/>
              </a:xfrm>
              <a:custGeom>
                <a:avLst/>
                <a:gdLst>
                  <a:gd name="T0" fmla="*/ 227 w 624"/>
                  <a:gd name="T1" fmla="*/ 454 h 454"/>
                  <a:gd name="T2" fmla="*/ 453 w 624"/>
                  <a:gd name="T3" fmla="*/ 454 h 454"/>
                  <a:gd name="T4" fmla="*/ 453 w 624"/>
                  <a:gd name="T5" fmla="*/ 397 h 454"/>
                  <a:gd name="T6" fmla="*/ 453 w 624"/>
                  <a:gd name="T7" fmla="*/ 341 h 454"/>
                  <a:gd name="T8" fmla="*/ 567 w 624"/>
                  <a:gd name="T9" fmla="*/ 341 h 454"/>
                  <a:gd name="T10" fmla="*/ 567 w 624"/>
                  <a:gd name="T11" fmla="*/ 227 h 454"/>
                  <a:gd name="T12" fmla="*/ 624 w 624"/>
                  <a:gd name="T13" fmla="*/ 227 h 454"/>
                  <a:gd name="T14" fmla="*/ 624 w 624"/>
                  <a:gd name="T15" fmla="*/ 114 h 454"/>
                  <a:gd name="T16" fmla="*/ 567 w 624"/>
                  <a:gd name="T17" fmla="*/ 114 h 454"/>
                  <a:gd name="T18" fmla="*/ 567 w 624"/>
                  <a:gd name="T19" fmla="*/ 57 h 454"/>
                  <a:gd name="T20" fmla="*/ 624 w 624"/>
                  <a:gd name="T21" fmla="*/ 57 h 454"/>
                  <a:gd name="T22" fmla="*/ 624 w 624"/>
                  <a:gd name="T23" fmla="*/ 0 h 454"/>
                  <a:gd name="T24" fmla="*/ 453 w 624"/>
                  <a:gd name="T25" fmla="*/ 0 h 454"/>
                  <a:gd name="T26" fmla="*/ 453 w 624"/>
                  <a:gd name="T27" fmla="*/ 57 h 454"/>
                  <a:gd name="T28" fmla="*/ 170 w 624"/>
                  <a:gd name="T29" fmla="*/ 57 h 454"/>
                  <a:gd name="T30" fmla="*/ 170 w 624"/>
                  <a:gd name="T31" fmla="*/ 0 h 454"/>
                  <a:gd name="T32" fmla="*/ 57 w 624"/>
                  <a:gd name="T33" fmla="*/ 0 h 454"/>
                  <a:gd name="T34" fmla="*/ 57 w 624"/>
                  <a:gd name="T35" fmla="*/ 114 h 454"/>
                  <a:gd name="T36" fmla="*/ 0 w 624"/>
                  <a:gd name="T37" fmla="*/ 114 h 454"/>
                  <a:gd name="T38" fmla="*/ 0 w 624"/>
                  <a:gd name="T39" fmla="*/ 170 h 454"/>
                  <a:gd name="T40" fmla="*/ 57 w 624"/>
                  <a:gd name="T41" fmla="*/ 170 h 454"/>
                  <a:gd name="T42" fmla="*/ 57 w 624"/>
                  <a:gd name="T43" fmla="*/ 227 h 454"/>
                  <a:gd name="T44" fmla="*/ 113 w 624"/>
                  <a:gd name="T45" fmla="*/ 227 h 454"/>
                  <a:gd name="T46" fmla="*/ 113 w 624"/>
                  <a:gd name="T47" fmla="*/ 341 h 454"/>
                  <a:gd name="T48" fmla="*/ 170 w 624"/>
                  <a:gd name="T49" fmla="*/ 341 h 454"/>
                  <a:gd name="T50" fmla="*/ 170 w 624"/>
                  <a:gd name="T51" fmla="*/ 397 h 454"/>
                  <a:gd name="T52" fmla="*/ 227 w 624"/>
                  <a:gd name="T53" fmla="*/ 397 h 454"/>
                  <a:gd name="T54" fmla="*/ 227 w 624"/>
                  <a:gd name="T55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24" h="454">
                    <a:moveTo>
                      <a:pt x="227" y="454"/>
                    </a:moveTo>
                    <a:lnTo>
                      <a:pt x="453" y="454"/>
                    </a:lnTo>
                    <a:lnTo>
                      <a:pt x="453" y="397"/>
                    </a:lnTo>
                    <a:lnTo>
                      <a:pt x="453" y="341"/>
                    </a:lnTo>
                    <a:lnTo>
                      <a:pt x="567" y="341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24" y="114"/>
                    </a:lnTo>
                    <a:lnTo>
                      <a:pt x="567" y="114"/>
                    </a:lnTo>
                    <a:lnTo>
                      <a:pt x="567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341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94" name="Freeform 38"/>
              <p:cNvSpPr>
                <a:spLocks/>
              </p:cNvSpPr>
              <p:nvPr/>
            </p:nvSpPr>
            <p:spPr bwMode="auto">
              <a:xfrm>
                <a:off x="4032" y="2797"/>
                <a:ext cx="1077" cy="794"/>
              </a:xfrm>
              <a:custGeom>
                <a:avLst/>
                <a:gdLst>
                  <a:gd name="T0" fmla="*/ 794 w 1077"/>
                  <a:gd name="T1" fmla="*/ 737 h 794"/>
                  <a:gd name="T2" fmla="*/ 794 w 1077"/>
                  <a:gd name="T3" fmla="*/ 681 h 794"/>
                  <a:gd name="T4" fmla="*/ 851 w 1077"/>
                  <a:gd name="T5" fmla="*/ 681 h 794"/>
                  <a:gd name="T6" fmla="*/ 851 w 1077"/>
                  <a:gd name="T7" fmla="*/ 454 h 794"/>
                  <a:gd name="T8" fmla="*/ 907 w 1077"/>
                  <a:gd name="T9" fmla="*/ 454 h 794"/>
                  <a:gd name="T10" fmla="*/ 907 w 1077"/>
                  <a:gd name="T11" fmla="*/ 397 h 794"/>
                  <a:gd name="T12" fmla="*/ 964 w 1077"/>
                  <a:gd name="T13" fmla="*/ 397 h 794"/>
                  <a:gd name="T14" fmla="*/ 964 w 1077"/>
                  <a:gd name="T15" fmla="*/ 284 h 794"/>
                  <a:gd name="T16" fmla="*/ 1021 w 1077"/>
                  <a:gd name="T17" fmla="*/ 284 h 794"/>
                  <a:gd name="T18" fmla="*/ 1021 w 1077"/>
                  <a:gd name="T19" fmla="*/ 227 h 794"/>
                  <a:gd name="T20" fmla="*/ 1077 w 1077"/>
                  <a:gd name="T21" fmla="*/ 227 h 794"/>
                  <a:gd name="T22" fmla="*/ 1077 w 1077"/>
                  <a:gd name="T23" fmla="*/ 0 h 794"/>
                  <a:gd name="T24" fmla="*/ 1021 w 1077"/>
                  <a:gd name="T25" fmla="*/ 0 h 794"/>
                  <a:gd name="T26" fmla="*/ 1021 w 1077"/>
                  <a:gd name="T27" fmla="*/ 57 h 794"/>
                  <a:gd name="T28" fmla="*/ 964 w 1077"/>
                  <a:gd name="T29" fmla="*/ 57 h 794"/>
                  <a:gd name="T30" fmla="*/ 964 w 1077"/>
                  <a:gd name="T31" fmla="*/ 114 h 794"/>
                  <a:gd name="T32" fmla="*/ 907 w 1077"/>
                  <a:gd name="T33" fmla="*/ 114 h 794"/>
                  <a:gd name="T34" fmla="*/ 907 w 1077"/>
                  <a:gd name="T35" fmla="*/ 170 h 794"/>
                  <a:gd name="T36" fmla="*/ 794 w 1077"/>
                  <a:gd name="T37" fmla="*/ 170 h 794"/>
                  <a:gd name="T38" fmla="*/ 794 w 1077"/>
                  <a:gd name="T39" fmla="*/ 284 h 794"/>
                  <a:gd name="T40" fmla="*/ 567 w 1077"/>
                  <a:gd name="T41" fmla="*/ 284 h 794"/>
                  <a:gd name="T42" fmla="*/ 567 w 1077"/>
                  <a:gd name="T43" fmla="*/ 340 h 794"/>
                  <a:gd name="T44" fmla="*/ 510 w 1077"/>
                  <a:gd name="T45" fmla="*/ 340 h 794"/>
                  <a:gd name="T46" fmla="*/ 510 w 1077"/>
                  <a:gd name="T47" fmla="*/ 284 h 794"/>
                  <a:gd name="T48" fmla="*/ 340 w 1077"/>
                  <a:gd name="T49" fmla="*/ 284 h 794"/>
                  <a:gd name="T50" fmla="*/ 340 w 1077"/>
                  <a:gd name="T51" fmla="*/ 114 h 794"/>
                  <a:gd name="T52" fmla="*/ 284 w 1077"/>
                  <a:gd name="T53" fmla="*/ 114 h 794"/>
                  <a:gd name="T54" fmla="*/ 284 w 1077"/>
                  <a:gd name="T55" fmla="*/ 57 h 794"/>
                  <a:gd name="T56" fmla="*/ 170 w 1077"/>
                  <a:gd name="T57" fmla="*/ 57 h 794"/>
                  <a:gd name="T58" fmla="*/ 170 w 1077"/>
                  <a:gd name="T59" fmla="*/ 114 h 794"/>
                  <a:gd name="T60" fmla="*/ 57 w 1077"/>
                  <a:gd name="T61" fmla="*/ 114 h 794"/>
                  <a:gd name="T62" fmla="*/ 57 w 1077"/>
                  <a:gd name="T63" fmla="*/ 397 h 794"/>
                  <a:gd name="T64" fmla="*/ 0 w 1077"/>
                  <a:gd name="T65" fmla="*/ 397 h 794"/>
                  <a:gd name="T66" fmla="*/ 0 w 1077"/>
                  <a:gd name="T67" fmla="*/ 454 h 794"/>
                  <a:gd name="T68" fmla="*/ 57 w 1077"/>
                  <a:gd name="T69" fmla="*/ 454 h 794"/>
                  <a:gd name="T70" fmla="*/ 57 w 1077"/>
                  <a:gd name="T71" fmla="*/ 567 h 794"/>
                  <a:gd name="T72" fmla="*/ 170 w 1077"/>
                  <a:gd name="T73" fmla="*/ 567 h 794"/>
                  <a:gd name="T74" fmla="*/ 170 w 1077"/>
                  <a:gd name="T75" fmla="*/ 624 h 794"/>
                  <a:gd name="T76" fmla="*/ 227 w 1077"/>
                  <a:gd name="T77" fmla="*/ 624 h 794"/>
                  <a:gd name="T78" fmla="*/ 227 w 1077"/>
                  <a:gd name="T79" fmla="*/ 737 h 794"/>
                  <a:gd name="T80" fmla="*/ 397 w 1077"/>
                  <a:gd name="T81" fmla="*/ 737 h 794"/>
                  <a:gd name="T82" fmla="*/ 397 w 1077"/>
                  <a:gd name="T83" fmla="*/ 794 h 794"/>
                  <a:gd name="T84" fmla="*/ 680 w 1077"/>
                  <a:gd name="T85" fmla="*/ 794 h 794"/>
                  <a:gd name="T86" fmla="*/ 680 w 1077"/>
                  <a:gd name="T87" fmla="*/ 737 h 794"/>
                  <a:gd name="T88" fmla="*/ 794 w 1077"/>
                  <a:gd name="T89" fmla="*/ 73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77" h="794">
                    <a:moveTo>
                      <a:pt x="794" y="737"/>
                    </a:moveTo>
                    <a:lnTo>
                      <a:pt x="794" y="681"/>
                    </a:lnTo>
                    <a:lnTo>
                      <a:pt x="851" y="681"/>
                    </a:lnTo>
                    <a:lnTo>
                      <a:pt x="851" y="454"/>
                    </a:lnTo>
                    <a:lnTo>
                      <a:pt x="907" y="454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64" y="284"/>
                    </a:lnTo>
                    <a:lnTo>
                      <a:pt x="1021" y="284"/>
                    </a:lnTo>
                    <a:lnTo>
                      <a:pt x="1021" y="227"/>
                    </a:lnTo>
                    <a:lnTo>
                      <a:pt x="1077" y="227"/>
                    </a:lnTo>
                    <a:lnTo>
                      <a:pt x="1077" y="0"/>
                    </a:lnTo>
                    <a:lnTo>
                      <a:pt x="1021" y="0"/>
                    </a:lnTo>
                    <a:lnTo>
                      <a:pt x="1021" y="57"/>
                    </a:lnTo>
                    <a:lnTo>
                      <a:pt x="964" y="57"/>
                    </a:lnTo>
                    <a:lnTo>
                      <a:pt x="964" y="114"/>
                    </a:lnTo>
                    <a:lnTo>
                      <a:pt x="907" y="114"/>
                    </a:lnTo>
                    <a:lnTo>
                      <a:pt x="907" y="170"/>
                    </a:lnTo>
                    <a:lnTo>
                      <a:pt x="794" y="170"/>
                    </a:lnTo>
                    <a:lnTo>
                      <a:pt x="794" y="284"/>
                    </a:lnTo>
                    <a:lnTo>
                      <a:pt x="567" y="284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284"/>
                    </a:lnTo>
                    <a:lnTo>
                      <a:pt x="340" y="284"/>
                    </a:lnTo>
                    <a:lnTo>
                      <a:pt x="340" y="114"/>
                    </a:lnTo>
                    <a:lnTo>
                      <a:pt x="284" y="114"/>
                    </a:lnTo>
                    <a:lnTo>
                      <a:pt x="284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57" y="11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67"/>
                    </a:lnTo>
                    <a:lnTo>
                      <a:pt x="170" y="567"/>
                    </a:lnTo>
                    <a:lnTo>
                      <a:pt x="170" y="624"/>
                    </a:lnTo>
                    <a:lnTo>
                      <a:pt x="227" y="624"/>
                    </a:lnTo>
                    <a:lnTo>
                      <a:pt x="227" y="737"/>
                    </a:lnTo>
                    <a:lnTo>
                      <a:pt x="397" y="737"/>
                    </a:lnTo>
                    <a:lnTo>
                      <a:pt x="397" y="794"/>
                    </a:lnTo>
                    <a:lnTo>
                      <a:pt x="680" y="794"/>
                    </a:lnTo>
                    <a:lnTo>
                      <a:pt x="680" y="737"/>
                    </a:lnTo>
                    <a:lnTo>
                      <a:pt x="794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95" name="Freeform 39"/>
              <p:cNvSpPr>
                <a:spLocks/>
              </p:cNvSpPr>
              <p:nvPr/>
            </p:nvSpPr>
            <p:spPr bwMode="auto">
              <a:xfrm>
                <a:off x="7094" y="4782"/>
                <a:ext cx="340" cy="283"/>
              </a:xfrm>
              <a:custGeom>
                <a:avLst/>
                <a:gdLst>
                  <a:gd name="T0" fmla="*/ 113 w 340"/>
                  <a:gd name="T1" fmla="*/ 0 h 283"/>
                  <a:gd name="T2" fmla="*/ 57 w 340"/>
                  <a:gd name="T3" fmla="*/ 0 h 283"/>
                  <a:gd name="T4" fmla="*/ 57 w 340"/>
                  <a:gd name="T5" fmla="*/ 113 h 283"/>
                  <a:gd name="T6" fmla="*/ 0 w 340"/>
                  <a:gd name="T7" fmla="*/ 113 h 283"/>
                  <a:gd name="T8" fmla="*/ 0 w 340"/>
                  <a:gd name="T9" fmla="*/ 170 h 283"/>
                  <a:gd name="T10" fmla="*/ 57 w 340"/>
                  <a:gd name="T11" fmla="*/ 170 h 283"/>
                  <a:gd name="T12" fmla="*/ 57 w 340"/>
                  <a:gd name="T13" fmla="*/ 283 h 283"/>
                  <a:gd name="T14" fmla="*/ 227 w 340"/>
                  <a:gd name="T15" fmla="*/ 283 h 283"/>
                  <a:gd name="T16" fmla="*/ 227 w 340"/>
                  <a:gd name="T17" fmla="*/ 227 h 283"/>
                  <a:gd name="T18" fmla="*/ 340 w 340"/>
                  <a:gd name="T19" fmla="*/ 227 h 283"/>
                  <a:gd name="T20" fmla="*/ 340 w 340"/>
                  <a:gd name="T21" fmla="*/ 170 h 283"/>
                  <a:gd name="T22" fmla="*/ 283 w 340"/>
                  <a:gd name="T23" fmla="*/ 170 h 283"/>
                  <a:gd name="T24" fmla="*/ 283 w 340"/>
                  <a:gd name="T25" fmla="*/ 56 h 283"/>
                  <a:gd name="T26" fmla="*/ 113 w 340"/>
                  <a:gd name="T27" fmla="*/ 56 h 283"/>
                  <a:gd name="T28" fmla="*/ 113 w 340"/>
                  <a:gd name="T2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283">
                    <a:moveTo>
                      <a:pt x="113" y="0"/>
                    </a:moveTo>
                    <a:lnTo>
                      <a:pt x="57" y="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56"/>
                    </a:lnTo>
                    <a:lnTo>
                      <a:pt x="113" y="56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96" name="Freeform 40"/>
              <p:cNvSpPr>
                <a:spLocks/>
              </p:cNvSpPr>
              <p:nvPr/>
            </p:nvSpPr>
            <p:spPr bwMode="auto">
              <a:xfrm>
                <a:off x="7094" y="4158"/>
                <a:ext cx="397" cy="680"/>
              </a:xfrm>
              <a:custGeom>
                <a:avLst/>
                <a:gdLst>
                  <a:gd name="T0" fmla="*/ 113 w 397"/>
                  <a:gd name="T1" fmla="*/ 624 h 680"/>
                  <a:gd name="T2" fmla="*/ 113 w 397"/>
                  <a:gd name="T3" fmla="*/ 680 h 680"/>
                  <a:gd name="T4" fmla="*/ 227 w 397"/>
                  <a:gd name="T5" fmla="*/ 680 h 680"/>
                  <a:gd name="T6" fmla="*/ 227 w 397"/>
                  <a:gd name="T7" fmla="*/ 397 h 680"/>
                  <a:gd name="T8" fmla="*/ 283 w 397"/>
                  <a:gd name="T9" fmla="*/ 397 h 680"/>
                  <a:gd name="T10" fmla="*/ 283 w 397"/>
                  <a:gd name="T11" fmla="*/ 170 h 680"/>
                  <a:gd name="T12" fmla="*/ 227 w 397"/>
                  <a:gd name="T13" fmla="*/ 170 h 680"/>
                  <a:gd name="T14" fmla="*/ 227 w 397"/>
                  <a:gd name="T15" fmla="*/ 113 h 680"/>
                  <a:gd name="T16" fmla="*/ 283 w 397"/>
                  <a:gd name="T17" fmla="*/ 113 h 680"/>
                  <a:gd name="T18" fmla="*/ 397 w 397"/>
                  <a:gd name="T19" fmla="*/ 113 h 680"/>
                  <a:gd name="T20" fmla="*/ 397 w 397"/>
                  <a:gd name="T21" fmla="*/ 0 h 680"/>
                  <a:gd name="T22" fmla="*/ 227 w 397"/>
                  <a:gd name="T23" fmla="*/ 0 h 680"/>
                  <a:gd name="T24" fmla="*/ 227 w 397"/>
                  <a:gd name="T25" fmla="*/ 57 h 680"/>
                  <a:gd name="T26" fmla="*/ 170 w 397"/>
                  <a:gd name="T27" fmla="*/ 57 h 680"/>
                  <a:gd name="T28" fmla="*/ 170 w 397"/>
                  <a:gd name="T29" fmla="*/ 113 h 680"/>
                  <a:gd name="T30" fmla="*/ 113 w 397"/>
                  <a:gd name="T31" fmla="*/ 113 h 680"/>
                  <a:gd name="T32" fmla="*/ 113 w 397"/>
                  <a:gd name="T33" fmla="*/ 170 h 680"/>
                  <a:gd name="T34" fmla="*/ 57 w 397"/>
                  <a:gd name="T35" fmla="*/ 170 h 680"/>
                  <a:gd name="T36" fmla="*/ 57 w 397"/>
                  <a:gd name="T37" fmla="*/ 340 h 680"/>
                  <a:gd name="T38" fmla="*/ 0 w 397"/>
                  <a:gd name="T39" fmla="*/ 340 h 680"/>
                  <a:gd name="T40" fmla="*/ 0 w 397"/>
                  <a:gd name="T41" fmla="*/ 397 h 680"/>
                  <a:gd name="T42" fmla="*/ 57 w 397"/>
                  <a:gd name="T43" fmla="*/ 397 h 680"/>
                  <a:gd name="T44" fmla="*/ 57 w 397"/>
                  <a:gd name="T45" fmla="*/ 510 h 680"/>
                  <a:gd name="T46" fmla="*/ 113 w 397"/>
                  <a:gd name="T47" fmla="*/ 510 h 680"/>
                  <a:gd name="T48" fmla="*/ 113 w 397"/>
                  <a:gd name="T49" fmla="*/ 454 h 680"/>
                  <a:gd name="T50" fmla="*/ 170 w 397"/>
                  <a:gd name="T51" fmla="*/ 454 h 680"/>
                  <a:gd name="T52" fmla="*/ 170 w 397"/>
                  <a:gd name="T53" fmla="*/ 567 h 680"/>
                  <a:gd name="T54" fmla="*/ 113 w 397"/>
                  <a:gd name="T55" fmla="*/ 567 h 680"/>
                  <a:gd name="T56" fmla="*/ 113 w 397"/>
                  <a:gd name="T57" fmla="*/ 624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97" h="680">
                    <a:moveTo>
                      <a:pt x="113" y="624"/>
                    </a:move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397"/>
                    </a:lnTo>
                    <a:lnTo>
                      <a:pt x="283" y="397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283" y="113"/>
                    </a:lnTo>
                    <a:lnTo>
                      <a:pt x="397" y="113"/>
                    </a:lnTo>
                    <a:lnTo>
                      <a:pt x="397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510"/>
                    </a:lnTo>
                    <a:lnTo>
                      <a:pt x="113" y="510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567"/>
                    </a:lnTo>
                    <a:lnTo>
                      <a:pt x="113" y="567"/>
                    </a:lnTo>
                    <a:lnTo>
                      <a:pt x="113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97" name="Freeform 41"/>
              <p:cNvSpPr>
                <a:spLocks/>
              </p:cNvSpPr>
              <p:nvPr/>
            </p:nvSpPr>
            <p:spPr bwMode="auto">
              <a:xfrm>
                <a:off x="7094" y="4952"/>
                <a:ext cx="397" cy="510"/>
              </a:xfrm>
              <a:custGeom>
                <a:avLst/>
                <a:gdLst>
                  <a:gd name="T0" fmla="*/ 340 w 397"/>
                  <a:gd name="T1" fmla="*/ 57 h 510"/>
                  <a:gd name="T2" fmla="*/ 340 w 397"/>
                  <a:gd name="T3" fmla="*/ 113 h 510"/>
                  <a:gd name="T4" fmla="*/ 397 w 397"/>
                  <a:gd name="T5" fmla="*/ 113 h 510"/>
                  <a:gd name="T6" fmla="*/ 397 w 397"/>
                  <a:gd name="T7" fmla="*/ 227 h 510"/>
                  <a:gd name="T8" fmla="*/ 340 w 397"/>
                  <a:gd name="T9" fmla="*/ 227 h 510"/>
                  <a:gd name="T10" fmla="*/ 340 w 397"/>
                  <a:gd name="T11" fmla="*/ 340 h 510"/>
                  <a:gd name="T12" fmla="*/ 283 w 397"/>
                  <a:gd name="T13" fmla="*/ 340 h 510"/>
                  <a:gd name="T14" fmla="*/ 283 w 397"/>
                  <a:gd name="T15" fmla="*/ 397 h 510"/>
                  <a:gd name="T16" fmla="*/ 170 w 397"/>
                  <a:gd name="T17" fmla="*/ 397 h 510"/>
                  <a:gd name="T18" fmla="*/ 170 w 397"/>
                  <a:gd name="T19" fmla="*/ 453 h 510"/>
                  <a:gd name="T20" fmla="*/ 113 w 397"/>
                  <a:gd name="T21" fmla="*/ 453 h 510"/>
                  <a:gd name="T22" fmla="*/ 113 w 397"/>
                  <a:gd name="T23" fmla="*/ 510 h 510"/>
                  <a:gd name="T24" fmla="*/ 0 w 397"/>
                  <a:gd name="T25" fmla="*/ 510 h 510"/>
                  <a:gd name="T26" fmla="*/ 0 w 397"/>
                  <a:gd name="T27" fmla="*/ 453 h 510"/>
                  <a:gd name="T28" fmla="*/ 57 w 397"/>
                  <a:gd name="T29" fmla="*/ 453 h 510"/>
                  <a:gd name="T30" fmla="*/ 57 w 397"/>
                  <a:gd name="T31" fmla="*/ 170 h 510"/>
                  <a:gd name="T32" fmla="*/ 0 w 397"/>
                  <a:gd name="T33" fmla="*/ 170 h 510"/>
                  <a:gd name="T34" fmla="*/ 0 w 397"/>
                  <a:gd name="T35" fmla="*/ 0 h 510"/>
                  <a:gd name="T36" fmla="*/ 57 w 397"/>
                  <a:gd name="T37" fmla="*/ 0 h 510"/>
                  <a:gd name="T38" fmla="*/ 57 w 397"/>
                  <a:gd name="T39" fmla="*/ 113 h 510"/>
                  <a:gd name="T40" fmla="*/ 227 w 397"/>
                  <a:gd name="T41" fmla="*/ 113 h 510"/>
                  <a:gd name="T42" fmla="*/ 227 w 397"/>
                  <a:gd name="T43" fmla="*/ 57 h 510"/>
                  <a:gd name="T44" fmla="*/ 340 w 397"/>
                  <a:gd name="T45" fmla="*/ 5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510">
                    <a:moveTo>
                      <a:pt x="340" y="57"/>
                    </a:move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170" y="397"/>
                    </a:lnTo>
                    <a:lnTo>
                      <a:pt x="170" y="453"/>
                    </a:lnTo>
                    <a:lnTo>
                      <a:pt x="113" y="453"/>
                    </a:lnTo>
                    <a:lnTo>
                      <a:pt x="113" y="510"/>
                    </a:lnTo>
                    <a:lnTo>
                      <a:pt x="0" y="510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34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98" name="Freeform 42"/>
              <p:cNvSpPr>
                <a:spLocks/>
              </p:cNvSpPr>
              <p:nvPr/>
            </p:nvSpPr>
            <p:spPr bwMode="auto">
              <a:xfrm>
                <a:off x="6527" y="4555"/>
                <a:ext cx="624" cy="850"/>
              </a:xfrm>
              <a:custGeom>
                <a:avLst/>
                <a:gdLst>
                  <a:gd name="T0" fmla="*/ 397 w 624"/>
                  <a:gd name="T1" fmla="*/ 794 h 850"/>
                  <a:gd name="T2" fmla="*/ 453 w 624"/>
                  <a:gd name="T3" fmla="*/ 794 h 850"/>
                  <a:gd name="T4" fmla="*/ 453 w 624"/>
                  <a:gd name="T5" fmla="*/ 737 h 850"/>
                  <a:gd name="T6" fmla="*/ 510 w 624"/>
                  <a:gd name="T7" fmla="*/ 737 h 850"/>
                  <a:gd name="T8" fmla="*/ 510 w 624"/>
                  <a:gd name="T9" fmla="*/ 850 h 850"/>
                  <a:gd name="T10" fmla="*/ 624 w 624"/>
                  <a:gd name="T11" fmla="*/ 850 h 850"/>
                  <a:gd name="T12" fmla="*/ 624 w 624"/>
                  <a:gd name="T13" fmla="*/ 567 h 850"/>
                  <a:gd name="T14" fmla="*/ 567 w 624"/>
                  <a:gd name="T15" fmla="*/ 567 h 850"/>
                  <a:gd name="T16" fmla="*/ 567 w 624"/>
                  <a:gd name="T17" fmla="*/ 454 h 850"/>
                  <a:gd name="T18" fmla="*/ 453 w 624"/>
                  <a:gd name="T19" fmla="*/ 454 h 850"/>
                  <a:gd name="T20" fmla="*/ 453 w 624"/>
                  <a:gd name="T21" fmla="*/ 397 h 850"/>
                  <a:gd name="T22" fmla="*/ 283 w 624"/>
                  <a:gd name="T23" fmla="*/ 397 h 850"/>
                  <a:gd name="T24" fmla="*/ 283 w 624"/>
                  <a:gd name="T25" fmla="*/ 283 h 850"/>
                  <a:gd name="T26" fmla="*/ 340 w 624"/>
                  <a:gd name="T27" fmla="*/ 283 h 850"/>
                  <a:gd name="T28" fmla="*/ 397 w 624"/>
                  <a:gd name="T29" fmla="*/ 283 h 850"/>
                  <a:gd name="T30" fmla="*/ 397 w 624"/>
                  <a:gd name="T31" fmla="*/ 113 h 850"/>
                  <a:gd name="T32" fmla="*/ 340 w 624"/>
                  <a:gd name="T33" fmla="*/ 113 h 850"/>
                  <a:gd name="T34" fmla="*/ 340 w 624"/>
                  <a:gd name="T35" fmla="*/ 0 h 850"/>
                  <a:gd name="T36" fmla="*/ 227 w 624"/>
                  <a:gd name="T37" fmla="*/ 0 h 850"/>
                  <a:gd name="T38" fmla="*/ 227 w 624"/>
                  <a:gd name="T39" fmla="*/ 57 h 850"/>
                  <a:gd name="T40" fmla="*/ 0 w 624"/>
                  <a:gd name="T41" fmla="*/ 57 h 850"/>
                  <a:gd name="T42" fmla="*/ 0 w 624"/>
                  <a:gd name="T43" fmla="*/ 283 h 850"/>
                  <a:gd name="T44" fmla="*/ 170 w 624"/>
                  <a:gd name="T45" fmla="*/ 283 h 850"/>
                  <a:gd name="T46" fmla="*/ 170 w 624"/>
                  <a:gd name="T47" fmla="*/ 397 h 850"/>
                  <a:gd name="T48" fmla="*/ 227 w 624"/>
                  <a:gd name="T49" fmla="*/ 397 h 850"/>
                  <a:gd name="T50" fmla="*/ 227 w 624"/>
                  <a:gd name="T51" fmla="*/ 454 h 850"/>
                  <a:gd name="T52" fmla="*/ 283 w 624"/>
                  <a:gd name="T53" fmla="*/ 454 h 850"/>
                  <a:gd name="T54" fmla="*/ 283 w 624"/>
                  <a:gd name="T55" fmla="*/ 510 h 850"/>
                  <a:gd name="T56" fmla="*/ 340 w 624"/>
                  <a:gd name="T57" fmla="*/ 510 h 850"/>
                  <a:gd name="T58" fmla="*/ 340 w 624"/>
                  <a:gd name="T59" fmla="*/ 680 h 850"/>
                  <a:gd name="T60" fmla="*/ 397 w 624"/>
                  <a:gd name="T61" fmla="*/ 680 h 850"/>
                  <a:gd name="T62" fmla="*/ 397 w 624"/>
                  <a:gd name="T63" fmla="*/ 794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850">
                    <a:moveTo>
                      <a:pt x="397" y="794"/>
                    </a:moveTo>
                    <a:lnTo>
                      <a:pt x="453" y="794"/>
                    </a:lnTo>
                    <a:lnTo>
                      <a:pt x="453" y="737"/>
                    </a:lnTo>
                    <a:lnTo>
                      <a:pt x="510" y="737"/>
                    </a:lnTo>
                    <a:lnTo>
                      <a:pt x="510" y="850"/>
                    </a:lnTo>
                    <a:lnTo>
                      <a:pt x="624" y="850"/>
                    </a:lnTo>
                    <a:lnTo>
                      <a:pt x="624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453" y="454"/>
                    </a:lnTo>
                    <a:lnTo>
                      <a:pt x="453" y="397"/>
                    </a:lnTo>
                    <a:lnTo>
                      <a:pt x="283" y="397"/>
                    </a:lnTo>
                    <a:lnTo>
                      <a:pt x="283" y="283"/>
                    </a:lnTo>
                    <a:lnTo>
                      <a:pt x="340" y="283"/>
                    </a:lnTo>
                    <a:lnTo>
                      <a:pt x="397" y="283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0" y="57"/>
                    </a:ln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283" y="454"/>
                    </a:lnTo>
                    <a:lnTo>
                      <a:pt x="283" y="510"/>
                    </a:lnTo>
                    <a:lnTo>
                      <a:pt x="340" y="510"/>
                    </a:lnTo>
                    <a:lnTo>
                      <a:pt x="340" y="680"/>
                    </a:lnTo>
                    <a:lnTo>
                      <a:pt x="397" y="680"/>
                    </a:lnTo>
                    <a:lnTo>
                      <a:pt x="397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99" name="Freeform 43"/>
              <p:cNvSpPr>
                <a:spLocks/>
              </p:cNvSpPr>
              <p:nvPr/>
            </p:nvSpPr>
            <p:spPr bwMode="auto">
              <a:xfrm>
                <a:off x="4542" y="4555"/>
                <a:ext cx="681" cy="794"/>
              </a:xfrm>
              <a:custGeom>
                <a:avLst/>
                <a:gdLst>
                  <a:gd name="T0" fmla="*/ 341 w 681"/>
                  <a:gd name="T1" fmla="*/ 737 h 794"/>
                  <a:gd name="T2" fmla="*/ 284 w 681"/>
                  <a:gd name="T3" fmla="*/ 737 h 794"/>
                  <a:gd name="T4" fmla="*/ 284 w 681"/>
                  <a:gd name="T5" fmla="*/ 794 h 794"/>
                  <a:gd name="T6" fmla="*/ 170 w 681"/>
                  <a:gd name="T7" fmla="*/ 794 h 794"/>
                  <a:gd name="T8" fmla="*/ 170 w 681"/>
                  <a:gd name="T9" fmla="*/ 340 h 794"/>
                  <a:gd name="T10" fmla="*/ 114 w 681"/>
                  <a:gd name="T11" fmla="*/ 340 h 794"/>
                  <a:gd name="T12" fmla="*/ 114 w 681"/>
                  <a:gd name="T13" fmla="*/ 227 h 794"/>
                  <a:gd name="T14" fmla="*/ 0 w 681"/>
                  <a:gd name="T15" fmla="*/ 227 h 794"/>
                  <a:gd name="T16" fmla="*/ 0 w 681"/>
                  <a:gd name="T17" fmla="*/ 113 h 794"/>
                  <a:gd name="T18" fmla="*/ 114 w 681"/>
                  <a:gd name="T19" fmla="*/ 113 h 794"/>
                  <a:gd name="T20" fmla="*/ 114 w 681"/>
                  <a:gd name="T21" fmla="*/ 0 h 794"/>
                  <a:gd name="T22" fmla="*/ 341 w 681"/>
                  <a:gd name="T23" fmla="*/ 0 h 794"/>
                  <a:gd name="T24" fmla="*/ 341 w 681"/>
                  <a:gd name="T25" fmla="*/ 57 h 794"/>
                  <a:gd name="T26" fmla="*/ 397 w 681"/>
                  <a:gd name="T27" fmla="*/ 57 h 794"/>
                  <a:gd name="T28" fmla="*/ 397 w 681"/>
                  <a:gd name="T29" fmla="*/ 113 h 794"/>
                  <a:gd name="T30" fmla="*/ 511 w 681"/>
                  <a:gd name="T31" fmla="*/ 113 h 794"/>
                  <a:gd name="T32" fmla="*/ 511 w 681"/>
                  <a:gd name="T33" fmla="*/ 170 h 794"/>
                  <a:gd name="T34" fmla="*/ 624 w 681"/>
                  <a:gd name="T35" fmla="*/ 170 h 794"/>
                  <a:gd name="T36" fmla="*/ 624 w 681"/>
                  <a:gd name="T37" fmla="*/ 227 h 794"/>
                  <a:gd name="T38" fmla="*/ 681 w 681"/>
                  <a:gd name="T39" fmla="*/ 227 h 794"/>
                  <a:gd name="T40" fmla="*/ 681 w 681"/>
                  <a:gd name="T41" fmla="*/ 454 h 794"/>
                  <a:gd name="T42" fmla="*/ 511 w 681"/>
                  <a:gd name="T43" fmla="*/ 454 h 794"/>
                  <a:gd name="T44" fmla="*/ 511 w 681"/>
                  <a:gd name="T45" fmla="*/ 510 h 794"/>
                  <a:gd name="T46" fmla="*/ 454 w 681"/>
                  <a:gd name="T47" fmla="*/ 510 h 794"/>
                  <a:gd name="T48" fmla="*/ 454 w 681"/>
                  <a:gd name="T49" fmla="*/ 567 h 794"/>
                  <a:gd name="T50" fmla="*/ 511 w 681"/>
                  <a:gd name="T51" fmla="*/ 567 h 794"/>
                  <a:gd name="T52" fmla="*/ 511 w 681"/>
                  <a:gd name="T53" fmla="*/ 680 h 794"/>
                  <a:gd name="T54" fmla="*/ 341 w 681"/>
                  <a:gd name="T55" fmla="*/ 680 h 794"/>
                  <a:gd name="T56" fmla="*/ 341 w 681"/>
                  <a:gd name="T57" fmla="*/ 73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1" h="794">
                    <a:moveTo>
                      <a:pt x="341" y="737"/>
                    </a:moveTo>
                    <a:lnTo>
                      <a:pt x="284" y="737"/>
                    </a:lnTo>
                    <a:lnTo>
                      <a:pt x="284" y="794"/>
                    </a:lnTo>
                    <a:lnTo>
                      <a:pt x="170" y="794"/>
                    </a:lnTo>
                    <a:lnTo>
                      <a:pt x="17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341" y="0"/>
                    </a:lnTo>
                    <a:lnTo>
                      <a:pt x="341" y="57"/>
                    </a:lnTo>
                    <a:lnTo>
                      <a:pt x="397" y="57"/>
                    </a:lnTo>
                    <a:lnTo>
                      <a:pt x="397" y="113"/>
                    </a:lnTo>
                    <a:lnTo>
                      <a:pt x="511" y="113"/>
                    </a:lnTo>
                    <a:lnTo>
                      <a:pt x="511" y="170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681" y="227"/>
                    </a:lnTo>
                    <a:lnTo>
                      <a:pt x="681" y="454"/>
                    </a:lnTo>
                    <a:lnTo>
                      <a:pt x="511" y="454"/>
                    </a:lnTo>
                    <a:lnTo>
                      <a:pt x="511" y="510"/>
                    </a:lnTo>
                    <a:lnTo>
                      <a:pt x="454" y="510"/>
                    </a:lnTo>
                    <a:lnTo>
                      <a:pt x="454" y="567"/>
                    </a:lnTo>
                    <a:lnTo>
                      <a:pt x="511" y="567"/>
                    </a:lnTo>
                    <a:lnTo>
                      <a:pt x="511" y="680"/>
                    </a:lnTo>
                    <a:lnTo>
                      <a:pt x="341" y="680"/>
                    </a:lnTo>
                    <a:lnTo>
                      <a:pt x="341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00" name="Freeform 44"/>
              <p:cNvSpPr>
                <a:spLocks/>
              </p:cNvSpPr>
              <p:nvPr/>
            </p:nvSpPr>
            <p:spPr bwMode="auto">
              <a:xfrm>
                <a:off x="4599" y="3761"/>
                <a:ext cx="624" cy="907"/>
              </a:xfrm>
              <a:custGeom>
                <a:avLst/>
                <a:gdLst>
                  <a:gd name="T0" fmla="*/ 340 w 624"/>
                  <a:gd name="T1" fmla="*/ 0 h 907"/>
                  <a:gd name="T2" fmla="*/ 227 w 624"/>
                  <a:gd name="T3" fmla="*/ 0 h 907"/>
                  <a:gd name="T4" fmla="*/ 227 w 624"/>
                  <a:gd name="T5" fmla="*/ 114 h 907"/>
                  <a:gd name="T6" fmla="*/ 113 w 624"/>
                  <a:gd name="T7" fmla="*/ 114 h 907"/>
                  <a:gd name="T8" fmla="*/ 113 w 624"/>
                  <a:gd name="T9" fmla="*/ 227 h 907"/>
                  <a:gd name="T10" fmla="*/ 57 w 624"/>
                  <a:gd name="T11" fmla="*/ 227 h 907"/>
                  <a:gd name="T12" fmla="*/ 57 w 624"/>
                  <a:gd name="T13" fmla="*/ 624 h 907"/>
                  <a:gd name="T14" fmla="*/ 0 w 624"/>
                  <a:gd name="T15" fmla="*/ 624 h 907"/>
                  <a:gd name="T16" fmla="*/ 0 w 624"/>
                  <a:gd name="T17" fmla="*/ 681 h 907"/>
                  <a:gd name="T18" fmla="*/ 57 w 624"/>
                  <a:gd name="T19" fmla="*/ 681 h 907"/>
                  <a:gd name="T20" fmla="*/ 57 w 624"/>
                  <a:gd name="T21" fmla="*/ 737 h 907"/>
                  <a:gd name="T22" fmla="*/ 113 w 624"/>
                  <a:gd name="T23" fmla="*/ 737 h 907"/>
                  <a:gd name="T24" fmla="*/ 113 w 624"/>
                  <a:gd name="T25" fmla="*/ 794 h 907"/>
                  <a:gd name="T26" fmla="*/ 284 w 624"/>
                  <a:gd name="T27" fmla="*/ 794 h 907"/>
                  <a:gd name="T28" fmla="*/ 284 w 624"/>
                  <a:gd name="T29" fmla="*/ 851 h 907"/>
                  <a:gd name="T30" fmla="*/ 340 w 624"/>
                  <a:gd name="T31" fmla="*/ 851 h 907"/>
                  <a:gd name="T32" fmla="*/ 340 w 624"/>
                  <a:gd name="T33" fmla="*/ 907 h 907"/>
                  <a:gd name="T34" fmla="*/ 454 w 624"/>
                  <a:gd name="T35" fmla="*/ 907 h 907"/>
                  <a:gd name="T36" fmla="*/ 454 w 624"/>
                  <a:gd name="T37" fmla="*/ 737 h 907"/>
                  <a:gd name="T38" fmla="*/ 510 w 624"/>
                  <a:gd name="T39" fmla="*/ 737 h 907"/>
                  <a:gd name="T40" fmla="*/ 510 w 624"/>
                  <a:gd name="T41" fmla="*/ 397 h 907"/>
                  <a:gd name="T42" fmla="*/ 624 w 624"/>
                  <a:gd name="T43" fmla="*/ 397 h 907"/>
                  <a:gd name="T44" fmla="*/ 624 w 624"/>
                  <a:gd name="T45" fmla="*/ 284 h 907"/>
                  <a:gd name="T46" fmla="*/ 510 w 624"/>
                  <a:gd name="T47" fmla="*/ 284 h 907"/>
                  <a:gd name="T48" fmla="*/ 510 w 624"/>
                  <a:gd name="T49" fmla="*/ 227 h 907"/>
                  <a:gd name="T50" fmla="*/ 454 w 624"/>
                  <a:gd name="T51" fmla="*/ 227 h 907"/>
                  <a:gd name="T52" fmla="*/ 454 w 624"/>
                  <a:gd name="T53" fmla="*/ 170 h 907"/>
                  <a:gd name="T54" fmla="*/ 340 w 624"/>
                  <a:gd name="T55" fmla="*/ 170 h 907"/>
                  <a:gd name="T56" fmla="*/ 340 w 624"/>
                  <a:gd name="T5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24" h="907">
                    <a:moveTo>
                      <a:pt x="340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57" y="227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681"/>
                    </a:lnTo>
                    <a:lnTo>
                      <a:pt x="57" y="681"/>
                    </a:lnTo>
                    <a:lnTo>
                      <a:pt x="57" y="737"/>
                    </a:lnTo>
                    <a:lnTo>
                      <a:pt x="113" y="737"/>
                    </a:lnTo>
                    <a:lnTo>
                      <a:pt x="113" y="794"/>
                    </a:lnTo>
                    <a:lnTo>
                      <a:pt x="284" y="794"/>
                    </a:lnTo>
                    <a:lnTo>
                      <a:pt x="284" y="851"/>
                    </a:lnTo>
                    <a:lnTo>
                      <a:pt x="340" y="851"/>
                    </a:lnTo>
                    <a:lnTo>
                      <a:pt x="340" y="907"/>
                    </a:lnTo>
                    <a:lnTo>
                      <a:pt x="454" y="907"/>
                    </a:lnTo>
                    <a:lnTo>
                      <a:pt x="454" y="737"/>
                    </a:lnTo>
                    <a:lnTo>
                      <a:pt x="510" y="737"/>
                    </a:lnTo>
                    <a:lnTo>
                      <a:pt x="510" y="397"/>
                    </a:lnTo>
                    <a:lnTo>
                      <a:pt x="624" y="397"/>
                    </a:lnTo>
                    <a:lnTo>
                      <a:pt x="624" y="284"/>
                    </a:lnTo>
                    <a:lnTo>
                      <a:pt x="510" y="284"/>
                    </a:lnTo>
                    <a:lnTo>
                      <a:pt x="510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340" y="17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01" name="Freeform 45"/>
              <p:cNvSpPr>
                <a:spLocks/>
              </p:cNvSpPr>
              <p:nvPr/>
            </p:nvSpPr>
            <p:spPr bwMode="auto">
              <a:xfrm>
                <a:off x="6697" y="4045"/>
                <a:ext cx="567" cy="964"/>
              </a:xfrm>
              <a:custGeom>
                <a:avLst/>
                <a:gdLst>
                  <a:gd name="T0" fmla="*/ 113 w 567"/>
                  <a:gd name="T1" fmla="*/ 0 h 964"/>
                  <a:gd name="T2" fmla="*/ 170 w 567"/>
                  <a:gd name="T3" fmla="*/ 0 h 964"/>
                  <a:gd name="T4" fmla="*/ 170 w 567"/>
                  <a:gd name="T5" fmla="*/ 56 h 964"/>
                  <a:gd name="T6" fmla="*/ 227 w 567"/>
                  <a:gd name="T7" fmla="*/ 56 h 964"/>
                  <a:gd name="T8" fmla="*/ 227 w 567"/>
                  <a:gd name="T9" fmla="*/ 170 h 964"/>
                  <a:gd name="T10" fmla="*/ 283 w 567"/>
                  <a:gd name="T11" fmla="*/ 170 h 964"/>
                  <a:gd name="T12" fmla="*/ 283 w 567"/>
                  <a:gd name="T13" fmla="*/ 283 h 964"/>
                  <a:gd name="T14" fmla="*/ 227 w 567"/>
                  <a:gd name="T15" fmla="*/ 283 h 964"/>
                  <a:gd name="T16" fmla="*/ 227 w 567"/>
                  <a:gd name="T17" fmla="*/ 340 h 964"/>
                  <a:gd name="T18" fmla="*/ 283 w 567"/>
                  <a:gd name="T19" fmla="*/ 340 h 964"/>
                  <a:gd name="T20" fmla="*/ 283 w 567"/>
                  <a:gd name="T21" fmla="*/ 453 h 964"/>
                  <a:gd name="T22" fmla="*/ 340 w 567"/>
                  <a:gd name="T23" fmla="*/ 453 h 964"/>
                  <a:gd name="T24" fmla="*/ 340 w 567"/>
                  <a:gd name="T25" fmla="*/ 510 h 964"/>
                  <a:gd name="T26" fmla="*/ 454 w 567"/>
                  <a:gd name="T27" fmla="*/ 510 h 964"/>
                  <a:gd name="T28" fmla="*/ 454 w 567"/>
                  <a:gd name="T29" fmla="*/ 623 h 964"/>
                  <a:gd name="T30" fmla="*/ 510 w 567"/>
                  <a:gd name="T31" fmla="*/ 623 h 964"/>
                  <a:gd name="T32" fmla="*/ 510 w 567"/>
                  <a:gd name="T33" fmla="*/ 567 h 964"/>
                  <a:gd name="T34" fmla="*/ 567 w 567"/>
                  <a:gd name="T35" fmla="*/ 567 h 964"/>
                  <a:gd name="T36" fmla="*/ 567 w 567"/>
                  <a:gd name="T37" fmla="*/ 680 h 964"/>
                  <a:gd name="T38" fmla="*/ 510 w 567"/>
                  <a:gd name="T39" fmla="*/ 680 h 964"/>
                  <a:gd name="T40" fmla="*/ 510 w 567"/>
                  <a:gd name="T41" fmla="*/ 737 h 964"/>
                  <a:gd name="T42" fmla="*/ 454 w 567"/>
                  <a:gd name="T43" fmla="*/ 737 h 964"/>
                  <a:gd name="T44" fmla="*/ 454 w 567"/>
                  <a:gd name="T45" fmla="*/ 850 h 964"/>
                  <a:gd name="T46" fmla="*/ 397 w 567"/>
                  <a:gd name="T47" fmla="*/ 850 h 964"/>
                  <a:gd name="T48" fmla="*/ 397 w 567"/>
                  <a:gd name="T49" fmla="*/ 964 h 964"/>
                  <a:gd name="T50" fmla="*/ 283 w 567"/>
                  <a:gd name="T51" fmla="*/ 964 h 964"/>
                  <a:gd name="T52" fmla="*/ 283 w 567"/>
                  <a:gd name="T53" fmla="*/ 907 h 964"/>
                  <a:gd name="T54" fmla="*/ 113 w 567"/>
                  <a:gd name="T55" fmla="*/ 907 h 964"/>
                  <a:gd name="T56" fmla="*/ 113 w 567"/>
                  <a:gd name="T57" fmla="*/ 793 h 964"/>
                  <a:gd name="T58" fmla="*/ 227 w 567"/>
                  <a:gd name="T59" fmla="*/ 793 h 964"/>
                  <a:gd name="T60" fmla="*/ 227 w 567"/>
                  <a:gd name="T61" fmla="*/ 623 h 964"/>
                  <a:gd name="T62" fmla="*/ 170 w 567"/>
                  <a:gd name="T63" fmla="*/ 623 h 964"/>
                  <a:gd name="T64" fmla="*/ 170 w 567"/>
                  <a:gd name="T65" fmla="*/ 510 h 964"/>
                  <a:gd name="T66" fmla="*/ 57 w 567"/>
                  <a:gd name="T67" fmla="*/ 510 h 964"/>
                  <a:gd name="T68" fmla="*/ 57 w 567"/>
                  <a:gd name="T69" fmla="*/ 397 h 964"/>
                  <a:gd name="T70" fmla="*/ 0 w 567"/>
                  <a:gd name="T71" fmla="*/ 397 h 964"/>
                  <a:gd name="T72" fmla="*/ 0 w 567"/>
                  <a:gd name="T73" fmla="*/ 170 h 964"/>
                  <a:gd name="T74" fmla="*/ 113 w 567"/>
                  <a:gd name="T75" fmla="*/ 170 h 964"/>
                  <a:gd name="T76" fmla="*/ 113 w 567"/>
                  <a:gd name="T77" fmla="*/ 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67" h="964">
                    <a:moveTo>
                      <a:pt x="113" y="0"/>
                    </a:moveTo>
                    <a:lnTo>
                      <a:pt x="170" y="0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170"/>
                    </a:lnTo>
                    <a:lnTo>
                      <a:pt x="283" y="170"/>
                    </a:lnTo>
                    <a:lnTo>
                      <a:pt x="283" y="283"/>
                    </a:lnTo>
                    <a:lnTo>
                      <a:pt x="227" y="283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453"/>
                    </a:lnTo>
                    <a:lnTo>
                      <a:pt x="340" y="453"/>
                    </a:lnTo>
                    <a:lnTo>
                      <a:pt x="340" y="510"/>
                    </a:lnTo>
                    <a:lnTo>
                      <a:pt x="454" y="510"/>
                    </a:lnTo>
                    <a:lnTo>
                      <a:pt x="454" y="623"/>
                    </a:lnTo>
                    <a:lnTo>
                      <a:pt x="510" y="623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680"/>
                    </a:lnTo>
                    <a:lnTo>
                      <a:pt x="510" y="680"/>
                    </a:lnTo>
                    <a:lnTo>
                      <a:pt x="510" y="737"/>
                    </a:lnTo>
                    <a:lnTo>
                      <a:pt x="454" y="737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397" y="964"/>
                    </a:lnTo>
                    <a:lnTo>
                      <a:pt x="283" y="964"/>
                    </a:lnTo>
                    <a:lnTo>
                      <a:pt x="283" y="907"/>
                    </a:lnTo>
                    <a:lnTo>
                      <a:pt x="113" y="907"/>
                    </a:lnTo>
                    <a:lnTo>
                      <a:pt x="113" y="793"/>
                    </a:lnTo>
                    <a:lnTo>
                      <a:pt x="227" y="793"/>
                    </a:lnTo>
                    <a:lnTo>
                      <a:pt x="227" y="623"/>
                    </a:lnTo>
                    <a:lnTo>
                      <a:pt x="170" y="623"/>
                    </a:lnTo>
                    <a:lnTo>
                      <a:pt x="170" y="510"/>
                    </a:lnTo>
                    <a:lnTo>
                      <a:pt x="57" y="51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02" name="Freeform 46"/>
              <p:cNvSpPr>
                <a:spLocks/>
              </p:cNvSpPr>
              <p:nvPr/>
            </p:nvSpPr>
            <p:spPr bwMode="auto">
              <a:xfrm>
                <a:off x="6754" y="3704"/>
                <a:ext cx="567" cy="851"/>
              </a:xfrm>
              <a:custGeom>
                <a:avLst/>
                <a:gdLst>
                  <a:gd name="T0" fmla="*/ 567 w 567"/>
                  <a:gd name="T1" fmla="*/ 454 h 851"/>
                  <a:gd name="T2" fmla="*/ 567 w 567"/>
                  <a:gd name="T3" fmla="*/ 511 h 851"/>
                  <a:gd name="T4" fmla="*/ 510 w 567"/>
                  <a:gd name="T5" fmla="*/ 511 h 851"/>
                  <a:gd name="T6" fmla="*/ 510 w 567"/>
                  <a:gd name="T7" fmla="*/ 567 h 851"/>
                  <a:gd name="T8" fmla="*/ 453 w 567"/>
                  <a:gd name="T9" fmla="*/ 567 h 851"/>
                  <a:gd name="T10" fmla="*/ 453 w 567"/>
                  <a:gd name="T11" fmla="*/ 624 h 851"/>
                  <a:gd name="T12" fmla="*/ 397 w 567"/>
                  <a:gd name="T13" fmla="*/ 624 h 851"/>
                  <a:gd name="T14" fmla="*/ 397 w 567"/>
                  <a:gd name="T15" fmla="*/ 794 h 851"/>
                  <a:gd name="T16" fmla="*/ 340 w 567"/>
                  <a:gd name="T17" fmla="*/ 794 h 851"/>
                  <a:gd name="T18" fmla="*/ 340 w 567"/>
                  <a:gd name="T19" fmla="*/ 851 h 851"/>
                  <a:gd name="T20" fmla="*/ 283 w 567"/>
                  <a:gd name="T21" fmla="*/ 851 h 851"/>
                  <a:gd name="T22" fmla="*/ 283 w 567"/>
                  <a:gd name="T23" fmla="*/ 794 h 851"/>
                  <a:gd name="T24" fmla="*/ 226 w 567"/>
                  <a:gd name="T25" fmla="*/ 794 h 851"/>
                  <a:gd name="T26" fmla="*/ 226 w 567"/>
                  <a:gd name="T27" fmla="*/ 681 h 851"/>
                  <a:gd name="T28" fmla="*/ 170 w 567"/>
                  <a:gd name="T29" fmla="*/ 681 h 851"/>
                  <a:gd name="T30" fmla="*/ 170 w 567"/>
                  <a:gd name="T31" fmla="*/ 624 h 851"/>
                  <a:gd name="T32" fmla="*/ 226 w 567"/>
                  <a:gd name="T33" fmla="*/ 624 h 851"/>
                  <a:gd name="T34" fmla="*/ 226 w 567"/>
                  <a:gd name="T35" fmla="*/ 511 h 851"/>
                  <a:gd name="T36" fmla="*/ 170 w 567"/>
                  <a:gd name="T37" fmla="*/ 511 h 851"/>
                  <a:gd name="T38" fmla="*/ 170 w 567"/>
                  <a:gd name="T39" fmla="*/ 397 h 851"/>
                  <a:gd name="T40" fmla="*/ 113 w 567"/>
                  <a:gd name="T41" fmla="*/ 397 h 851"/>
                  <a:gd name="T42" fmla="*/ 113 w 567"/>
                  <a:gd name="T43" fmla="*/ 341 h 851"/>
                  <a:gd name="T44" fmla="*/ 56 w 567"/>
                  <a:gd name="T45" fmla="*/ 341 h 851"/>
                  <a:gd name="T46" fmla="*/ 56 w 567"/>
                  <a:gd name="T47" fmla="*/ 171 h 851"/>
                  <a:gd name="T48" fmla="*/ 56 w 567"/>
                  <a:gd name="T49" fmla="*/ 114 h 851"/>
                  <a:gd name="T50" fmla="*/ 0 w 567"/>
                  <a:gd name="T51" fmla="*/ 114 h 851"/>
                  <a:gd name="T52" fmla="*/ 0 w 567"/>
                  <a:gd name="T53" fmla="*/ 57 h 851"/>
                  <a:gd name="T54" fmla="*/ 113 w 567"/>
                  <a:gd name="T55" fmla="*/ 57 h 851"/>
                  <a:gd name="T56" fmla="*/ 113 w 567"/>
                  <a:gd name="T57" fmla="*/ 0 h 851"/>
                  <a:gd name="T58" fmla="*/ 283 w 567"/>
                  <a:gd name="T59" fmla="*/ 0 h 851"/>
                  <a:gd name="T60" fmla="*/ 283 w 567"/>
                  <a:gd name="T61" fmla="*/ 341 h 851"/>
                  <a:gd name="T62" fmla="*/ 397 w 567"/>
                  <a:gd name="T63" fmla="*/ 341 h 851"/>
                  <a:gd name="T64" fmla="*/ 397 w 567"/>
                  <a:gd name="T65" fmla="*/ 397 h 851"/>
                  <a:gd name="T66" fmla="*/ 510 w 567"/>
                  <a:gd name="T67" fmla="*/ 397 h 851"/>
                  <a:gd name="T68" fmla="*/ 510 w 567"/>
                  <a:gd name="T69" fmla="*/ 454 h 851"/>
                  <a:gd name="T70" fmla="*/ 567 w 567"/>
                  <a:gd name="T71" fmla="*/ 45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67" h="851">
                    <a:moveTo>
                      <a:pt x="567" y="454"/>
                    </a:moveTo>
                    <a:lnTo>
                      <a:pt x="567" y="511"/>
                    </a:lnTo>
                    <a:lnTo>
                      <a:pt x="510" y="511"/>
                    </a:lnTo>
                    <a:lnTo>
                      <a:pt x="510" y="567"/>
                    </a:lnTo>
                    <a:lnTo>
                      <a:pt x="453" y="567"/>
                    </a:lnTo>
                    <a:lnTo>
                      <a:pt x="453" y="624"/>
                    </a:lnTo>
                    <a:lnTo>
                      <a:pt x="397" y="624"/>
                    </a:lnTo>
                    <a:lnTo>
                      <a:pt x="397" y="794"/>
                    </a:lnTo>
                    <a:lnTo>
                      <a:pt x="340" y="794"/>
                    </a:lnTo>
                    <a:lnTo>
                      <a:pt x="340" y="851"/>
                    </a:lnTo>
                    <a:lnTo>
                      <a:pt x="283" y="851"/>
                    </a:lnTo>
                    <a:lnTo>
                      <a:pt x="283" y="794"/>
                    </a:lnTo>
                    <a:lnTo>
                      <a:pt x="226" y="794"/>
                    </a:lnTo>
                    <a:lnTo>
                      <a:pt x="226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226" y="624"/>
                    </a:lnTo>
                    <a:lnTo>
                      <a:pt x="226" y="511"/>
                    </a:lnTo>
                    <a:lnTo>
                      <a:pt x="170" y="511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341"/>
                    </a:lnTo>
                    <a:lnTo>
                      <a:pt x="56" y="341"/>
                    </a:lnTo>
                    <a:lnTo>
                      <a:pt x="56" y="171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83" y="0"/>
                    </a:lnTo>
                    <a:lnTo>
                      <a:pt x="283" y="341"/>
                    </a:lnTo>
                    <a:lnTo>
                      <a:pt x="397" y="341"/>
                    </a:lnTo>
                    <a:lnTo>
                      <a:pt x="397" y="397"/>
                    </a:lnTo>
                    <a:lnTo>
                      <a:pt x="510" y="397"/>
                    </a:lnTo>
                    <a:lnTo>
                      <a:pt x="510" y="454"/>
                    </a:lnTo>
                    <a:lnTo>
                      <a:pt x="567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03" name="Freeform 47"/>
              <p:cNvSpPr>
                <a:spLocks/>
              </p:cNvSpPr>
              <p:nvPr/>
            </p:nvSpPr>
            <p:spPr bwMode="auto">
              <a:xfrm>
                <a:off x="5903" y="3648"/>
                <a:ext cx="907" cy="850"/>
              </a:xfrm>
              <a:custGeom>
                <a:avLst/>
                <a:gdLst>
                  <a:gd name="T0" fmla="*/ 794 w 907"/>
                  <a:gd name="T1" fmla="*/ 794 h 850"/>
                  <a:gd name="T2" fmla="*/ 794 w 907"/>
                  <a:gd name="T3" fmla="*/ 567 h 850"/>
                  <a:gd name="T4" fmla="*/ 907 w 907"/>
                  <a:gd name="T5" fmla="*/ 567 h 850"/>
                  <a:gd name="T6" fmla="*/ 907 w 907"/>
                  <a:gd name="T7" fmla="*/ 170 h 850"/>
                  <a:gd name="T8" fmla="*/ 851 w 907"/>
                  <a:gd name="T9" fmla="*/ 170 h 850"/>
                  <a:gd name="T10" fmla="*/ 851 w 907"/>
                  <a:gd name="T11" fmla="*/ 113 h 850"/>
                  <a:gd name="T12" fmla="*/ 681 w 907"/>
                  <a:gd name="T13" fmla="*/ 113 h 850"/>
                  <a:gd name="T14" fmla="*/ 681 w 907"/>
                  <a:gd name="T15" fmla="*/ 0 h 850"/>
                  <a:gd name="T16" fmla="*/ 510 w 907"/>
                  <a:gd name="T17" fmla="*/ 0 h 850"/>
                  <a:gd name="T18" fmla="*/ 510 w 907"/>
                  <a:gd name="T19" fmla="*/ 56 h 850"/>
                  <a:gd name="T20" fmla="*/ 397 w 907"/>
                  <a:gd name="T21" fmla="*/ 56 h 850"/>
                  <a:gd name="T22" fmla="*/ 397 w 907"/>
                  <a:gd name="T23" fmla="*/ 113 h 850"/>
                  <a:gd name="T24" fmla="*/ 340 w 907"/>
                  <a:gd name="T25" fmla="*/ 113 h 850"/>
                  <a:gd name="T26" fmla="*/ 340 w 907"/>
                  <a:gd name="T27" fmla="*/ 227 h 850"/>
                  <a:gd name="T28" fmla="*/ 227 w 907"/>
                  <a:gd name="T29" fmla="*/ 227 h 850"/>
                  <a:gd name="T30" fmla="*/ 227 w 907"/>
                  <a:gd name="T31" fmla="*/ 397 h 850"/>
                  <a:gd name="T32" fmla="*/ 0 w 907"/>
                  <a:gd name="T33" fmla="*/ 397 h 850"/>
                  <a:gd name="T34" fmla="*/ 0 w 907"/>
                  <a:gd name="T35" fmla="*/ 453 h 850"/>
                  <a:gd name="T36" fmla="*/ 57 w 907"/>
                  <a:gd name="T37" fmla="*/ 453 h 850"/>
                  <a:gd name="T38" fmla="*/ 57 w 907"/>
                  <a:gd name="T39" fmla="*/ 510 h 850"/>
                  <a:gd name="T40" fmla="*/ 284 w 907"/>
                  <a:gd name="T41" fmla="*/ 510 h 850"/>
                  <a:gd name="T42" fmla="*/ 284 w 907"/>
                  <a:gd name="T43" fmla="*/ 737 h 850"/>
                  <a:gd name="T44" fmla="*/ 397 w 907"/>
                  <a:gd name="T45" fmla="*/ 737 h 850"/>
                  <a:gd name="T46" fmla="*/ 397 w 907"/>
                  <a:gd name="T47" fmla="*/ 794 h 850"/>
                  <a:gd name="T48" fmla="*/ 454 w 907"/>
                  <a:gd name="T49" fmla="*/ 794 h 850"/>
                  <a:gd name="T50" fmla="*/ 454 w 907"/>
                  <a:gd name="T51" fmla="*/ 850 h 850"/>
                  <a:gd name="T52" fmla="*/ 624 w 907"/>
                  <a:gd name="T53" fmla="*/ 850 h 850"/>
                  <a:gd name="T54" fmla="*/ 624 w 907"/>
                  <a:gd name="T55" fmla="*/ 794 h 850"/>
                  <a:gd name="T56" fmla="*/ 794 w 907"/>
                  <a:gd name="T57" fmla="*/ 794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07" h="850">
                    <a:moveTo>
                      <a:pt x="794" y="794"/>
                    </a:moveTo>
                    <a:lnTo>
                      <a:pt x="794" y="567"/>
                    </a:lnTo>
                    <a:lnTo>
                      <a:pt x="907" y="567"/>
                    </a:lnTo>
                    <a:lnTo>
                      <a:pt x="907" y="170"/>
                    </a:lnTo>
                    <a:lnTo>
                      <a:pt x="851" y="170"/>
                    </a:lnTo>
                    <a:lnTo>
                      <a:pt x="851" y="113"/>
                    </a:lnTo>
                    <a:lnTo>
                      <a:pt x="681" y="113"/>
                    </a:lnTo>
                    <a:lnTo>
                      <a:pt x="681" y="0"/>
                    </a:lnTo>
                    <a:lnTo>
                      <a:pt x="510" y="0"/>
                    </a:lnTo>
                    <a:lnTo>
                      <a:pt x="510" y="56"/>
                    </a:lnTo>
                    <a:lnTo>
                      <a:pt x="397" y="56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397"/>
                    </a:lnTo>
                    <a:lnTo>
                      <a:pt x="0" y="397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284" y="510"/>
                    </a:lnTo>
                    <a:lnTo>
                      <a:pt x="284" y="737"/>
                    </a:lnTo>
                    <a:lnTo>
                      <a:pt x="397" y="737"/>
                    </a:lnTo>
                    <a:lnTo>
                      <a:pt x="397" y="794"/>
                    </a:lnTo>
                    <a:lnTo>
                      <a:pt x="454" y="794"/>
                    </a:lnTo>
                    <a:lnTo>
                      <a:pt x="454" y="850"/>
                    </a:lnTo>
                    <a:lnTo>
                      <a:pt x="624" y="850"/>
                    </a:lnTo>
                    <a:lnTo>
                      <a:pt x="624" y="794"/>
                    </a:lnTo>
                    <a:lnTo>
                      <a:pt x="794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04" name="Freeform 48"/>
              <p:cNvSpPr>
                <a:spLocks/>
              </p:cNvSpPr>
              <p:nvPr/>
            </p:nvSpPr>
            <p:spPr bwMode="auto">
              <a:xfrm>
                <a:off x="5790" y="2911"/>
                <a:ext cx="1474" cy="1134"/>
              </a:xfrm>
              <a:custGeom>
                <a:avLst/>
                <a:gdLst>
                  <a:gd name="T0" fmla="*/ 113 w 1474"/>
                  <a:gd name="T1" fmla="*/ 1134 h 1134"/>
                  <a:gd name="T2" fmla="*/ 113 w 1474"/>
                  <a:gd name="T3" fmla="*/ 964 h 1134"/>
                  <a:gd name="T4" fmla="*/ 56 w 1474"/>
                  <a:gd name="T5" fmla="*/ 964 h 1134"/>
                  <a:gd name="T6" fmla="*/ 56 w 1474"/>
                  <a:gd name="T7" fmla="*/ 907 h 1134"/>
                  <a:gd name="T8" fmla="*/ 0 w 1474"/>
                  <a:gd name="T9" fmla="*/ 907 h 1134"/>
                  <a:gd name="T10" fmla="*/ 0 w 1474"/>
                  <a:gd name="T11" fmla="*/ 793 h 1134"/>
                  <a:gd name="T12" fmla="*/ 56 w 1474"/>
                  <a:gd name="T13" fmla="*/ 793 h 1134"/>
                  <a:gd name="T14" fmla="*/ 56 w 1474"/>
                  <a:gd name="T15" fmla="*/ 737 h 1134"/>
                  <a:gd name="T16" fmla="*/ 113 w 1474"/>
                  <a:gd name="T17" fmla="*/ 737 h 1134"/>
                  <a:gd name="T18" fmla="*/ 113 w 1474"/>
                  <a:gd name="T19" fmla="*/ 680 h 1134"/>
                  <a:gd name="T20" fmla="*/ 170 w 1474"/>
                  <a:gd name="T21" fmla="*/ 680 h 1134"/>
                  <a:gd name="T22" fmla="*/ 170 w 1474"/>
                  <a:gd name="T23" fmla="*/ 623 h 1134"/>
                  <a:gd name="T24" fmla="*/ 283 w 1474"/>
                  <a:gd name="T25" fmla="*/ 623 h 1134"/>
                  <a:gd name="T26" fmla="*/ 283 w 1474"/>
                  <a:gd name="T27" fmla="*/ 510 h 1134"/>
                  <a:gd name="T28" fmla="*/ 227 w 1474"/>
                  <a:gd name="T29" fmla="*/ 510 h 1134"/>
                  <a:gd name="T30" fmla="*/ 227 w 1474"/>
                  <a:gd name="T31" fmla="*/ 283 h 1134"/>
                  <a:gd name="T32" fmla="*/ 397 w 1474"/>
                  <a:gd name="T33" fmla="*/ 283 h 1134"/>
                  <a:gd name="T34" fmla="*/ 397 w 1474"/>
                  <a:gd name="T35" fmla="*/ 226 h 1134"/>
                  <a:gd name="T36" fmla="*/ 680 w 1474"/>
                  <a:gd name="T37" fmla="*/ 226 h 1134"/>
                  <a:gd name="T38" fmla="*/ 680 w 1474"/>
                  <a:gd name="T39" fmla="*/ 0 h 1134"/>
                  <a:gd name="T40" fmla="*/ 964 w 1474"/>
                  <a:gd name="T41" fmla="*/ 0 h 1134"/>
                  <a:gd name="T42" fmla="*/ 964 w 1474"/>
                  <a:gd name="T43" fmla="*/ 113 h 1134"/>
                  <a:gd name="T44" fmla="*/ 907 w 1474"/>
                  <a:gd name="T45" fmla="*/ 113 h 1134"/>
                  <a:gd name="T46" fmla="*/ 907 w 1474"/>
                  <a:gd name="T47" fmla="*/ 170 h 1134"/>
                  <a:gd name="T48" fmla="*/ 1134 w 1474"/>
                  <a:gd name="T49" fmla="*/ 170 h 1134"/>
                  <a:gd name="T50" fmla="*/ 1134 w 1474"/>
                  <a:gd name="T51" fmla="*/ 113 h 1134"/>
                  <a:gd name="T52" fmla="*/ 1190 w 1474"/>
                  <a:gd name="T53" fmla="*/ 113 h 1134"/>
                  <a:gd name="T54" fmla="*/ 1190 w 1474"/>
                  <a:gd name="T55" fmla="*/ 226 h 1134"/>
                  <a:gd name="T56" fmla="*/ 1361 w 1474"/>
                  <a:gd name="T57" fmla="*/ 226 h 1134"/>
                  <a:gd name="T58" fmla="*/ 1361 w 1474"/>
                  <a:gd name="T59" fmla="*/ 283 h 1134"/>
                  <a:gd name="T60" fmla="*/ 1417 w 1474"/>
                  <a:gd name="T61" fmla="*/ 283 h 1134"/>
                  <a:gd name="T62" fmla="*/ 1417 w 1474"/>
                  <a:gd name="T63" fmla="*/ 453 h 1134"/>
                  <a:gd name="T64" fmla="*/ 1474 w 1474"/>
                  <a:gd name="T65" fmla="*/ 453 h 1134"/>
                  <a:gd name="T66" fmla="*/ 1474 w 1474"/>
                  <a:gd name="T67" fmla="*/ 510 h 1134"/>
                  <a:gd name="T68" fmla="*/ 1361 w 1474"/>
                  <a:gd name="T69" fmla="*/ 510 h 1134"/>
                  <a:gd name="T70" fmla="*/ 1361 w 1474"/>
                  <a:gd name="T71" fmla="*/ 567 h 1134"/>
                  <a:gd name="T72" fmla="*/ 1304 w 1474"/>
                  <a:gd name="T73" fmla="*/ 567 h 1134"/>
                  <a:gd name="T74" fmla="*/ 1304 w 1474"/>
                  <a:gd name="T75" fmla="*/ 680 h 1134"/>
                  <a:gd name="T76" fmla="*/ 1247 w 1474"/>
                  <a:gd name="T77" fmla="*/ 680 h 1134"/>
                  <a:gd name="T78" fmla="*/ 1247 w 1474"/>
                  <a:gd name="T79" fmla="*/ 623 h 1134"/>
                  <a:gd name="T80" fmla="*/ 1190 w 1474"/>
                  <a:gd name="T81" fmla="*/ 623 h 1134"/>
                  <a:gd name="T82" fmla="*/ 1190 w 1474"/>
                  <a:gd name="T83" fmla="*/ 680 h 1134"/>
                  <a:gd name="T84" fmla="*/ 1134 w 1474"/>
                  <a:gd name="T85" fmla="*/ 680 h 1134"/>
                  <a:gd name="T86" fmla="*/ 1134 w 1474"/>
                  <a:gd name="T87" fmla="*/ 737 h 1134"/>
                  <a:gd name="T88" fmla="*/ 1190 w 1474"/>
                  <a:gd name="T89" fmla="*/ 737 h 1134"/>
                  <a:gd name="T90" fmla="*/ 1190 w 1474"/>
                  <a:gd name="T91" fmla="*/ 793 h 1134"/>
                  <a:gd name="T92" fmla="*/ 1077 w 1474"/>
                  <a:gd name="T93" fmla="*/ 793 h 1134"/>
                  <a:gd name="T94" fmla="*/ 1077 w 1474"/>
                  <a:gd name="T95" fmla="*/ 850 h 1134"/>
                  <a:gd name="T96" fmla="*/ 794 w 1474"/>
                  <a:gd name="T97" fmla="*/ 850 h 1134"/>
                  <a:gd name="T98" fmla="*/ 794 w 1474"/>
                  <a:gd name="T99" fmla="*/ 737 h 1134"/>
                  <a:gd name="T100" fmla="*/ 623 w 1474"/>
                  <a:gd name="T101" fmla="*/ 737 h 1134"/>
                  <a:gd name="T102" fmla="*/ 623 w 1474"/>
                  <a:gd name="T103" fmla="*/ 793 h 1134"/>
                  <a:gd name="T104" fmla="*/ 510 w 1474"/>
                  <a:gd name="T105" fmla="*/ 793 h 1134"/>
                  <a:gd name="T106" fmla="*/ 510 w 1474"/>
                  <a:gd name="T107" fmla="*/ 850 h 1134"/>
                  <a:gd name="T108" fmla="*/ 453 w 1474"/>
                  <a:gd name="T109" fmla="*/ 850 h 1134"/>
                  <a:gd name="T110" fmla="*/ 453 w 1474"/>
                  <a:gd name="T111" fmla="*/ 964 h 1134"/>
                  <a:gd name="T112" fmla="*/ 340 w 1474"/>
                  <a:gd name="T113" fmla="*/ 964 h 1134"/>
                  <a:gd name="T114" fmla="*/ 340 w 1474"/>
                  <a:gd name="T115" fmla="*/ 1134 h 1134"/>
                  <a:gd name="T116" fmla="*/ 113 w 1474"/>
                  <a:gd name="T117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74" h="1134">
                    <a:moveTo>
                      <a:pt x="113" y="1134"/>
                    </a:moveTo>
                    <a:lnTo>
                      <a:pt x="113" y="964"/>
                    </a:lnTo>
                    <a:lnTo>
                      <a:pt x="56" y="964"/>
                    </a:lnTo>
                    <a:lnTo>
                      <a:pt x="56" y="907"/>
                    </a:lnTo>
                    <a:lnTo>
                      <a:pt x="0" y="907"/>
                    </a:lnTo>
                    <a:lnTo>
                      <a:pt x="0" y="793"/>
                    </a:lnTo>
                    <a:lnTo>
                      <a:pt x="56" y="793"/>
                    </a:lnTo>
                    <a:lnTo>
                      <a:pt x="56" y="737"/>
                    </a:lnTo>
                    <a:lnTo>
                      <a:pt x="113" y="737"/>
                    </a:lnTo>
                    <a:lnTo>
                      <a:pt x="113" y="680"/>
                    </a:lnTo>
                    <a:lnTo>
                      <a:pt x="170" y="680"/>
                    </a:lnTo>
                    <a:lnTo>
                      <a:pt x="170" y="623"/>
                    </a:lnTo>
                    <a:lnTo>
                      <a:pt x="283" y="623"/>
                    </a:lnTo>
                    <a:lnTo>
                      <a:pt x="283" y="510"/>
                    </a:lnTo>
                    <a:lnTo>
                      <a:pt x="227" y="510"/>
                    </a:lnTo>
                    <a:lnTo>
                      <a:pt x="227" y="283"/>
                    </a:lnTo>
                    <a:lnTo>
                      <a:pt x="397" y="283"/>
                    </a:lnTo>
                    <a:lnTo>
                      <a:pt x="397" y="226"/>
                    </a:lnTo>
                    <a:lnTo>
                      <a:pt x="680" y="226"/>
                    </a:lnTo>
                    <a:lnTo>
                      <a:pt x="680" y="0"/>
                    </a:lnTo>
                    <a:lnTo>
                      <a:pt x="964" y="0"/>
                    </a:lnTo>
                    <a:lnTo>
                      <a:pt x="964" y="113"/>
                    </a:lnTo>
                    <a:lnTo>
                      <a:pt x="907" y="113"/>
                    </a:lnTo>
                    <a:lnTo>
                      <a:pt x="907" y="170"/>
                    </a:lnTo>
                    <a:lnTo>
                      <a:pt x="1134" y="170"/>
                    </a:lnTo>
                    <a:lnTo>
                      <a:pt x="1134" y="113"/>
                    </a:lnTo>
                    <a:lnTo>
                      <a:pt x="1190" y="113"/>
                    </a:lnTo>
                    <a:lnTo>
                      <a:pt x="1190" y="226"/>
                    </a:lnTo>
                    <a:lnTo>
                      <a:pt x="1361" y="226"/>
                    </a:lnTo>
                    <a:lnTo>
                      <a:pt x="1361" y="283"/>
                    </a:lnTo>
                    <a:lnTo>
                      <a:pt x="1417" y="283"/>
                    </a:lnTo>
                    <a:lnTo>
                      <a:pt x="1417" y="453"/>
                    </a:lnTo>
                    <a:lnTo>
                      <a:pt x="1474" y="453"/>
                    </a:lnTo>
                    <a:lnTo>
                      <a:pt x="1474" y="510"/>
                    </a:lnTo>
                    <a:lnTo>
                      <a:pt x="1361" y="510"/>
                    </a:lnTo>
                    <a:lnTo>
                      <a:pt x="1361" y="567"/>
                    </a:lnTo>
                    <a:lnTo>
                      <a:pt x="1304" y="567"/>
                    </a:lnTo>
                    <a:lnTo>
                      <a:pt x="1304" y="680"/>
                    </a:lnTo>
                    <a:lnTo>
                      <a:pt x="1247" y="680"/>
                    </a:lnTo>
                    <a:lnTo>
                      <a:pt x="1247" y="623"/>
                    </a:lnTo>
                    <a:lnTo>
                      <a:pt x="1190" y="623"/>
                    </a:lnTo>
                    <a:lnTo>
                      <a:pt x="1190" y="680"/>
                    </a:lnTo>
                    <a:lnTo>
                      <a:pt x="1134" y="680"/>
                    </a:lnTo>
                    <a:lnTo>
                      <a:pt x="1134" y="737"/>
                    </a:lnTo>
                    <a:lnTo>
                      <a:pt x="1190" y="737"/>
                    </a:lnTo>
                    <a:lnTo>
                      <a:pt x="1190" y="793"/>
                    </a:lnTo>
                    <a:lnTo>
                      <a:pt x="1077" y="793"/>
                    </a:lnTo>
                    <a:lnTo>
                      <a:pt x="1077" y="850"/>
                    </a:lnTo>
                    <a:lnTo>
                      <a:pt x="794" y="850"/>
                    </a:lnTo>
                    <a:lnTo>
                      <a:pt x="794" y="737"/>
                    </a:lnTo>
                    <a:lnTo>
                      <a:pt x="623" y="737"/>
                    </a:lnTo>
                    <a:lnTo>
                      <a:pt x="623" y="793"/>
                    </a:lnTo>
                    <a:lnTo>
                      <a:pt x="510" y="793"/>
                    </a:lnTo>
                    <a:lnTo>
                      <a:pt x="510" y="850"/>
                    </a:lnTo>
                    <a:lnTo>
                      <a:pt x="453" y="850"/>
                    </a:lnTo>
                    <a:lnTo>
                      <a:pt x="453" y="964"/>
                    </a:lnTo>
                    <a:lnTo>
                      <a:pt x="340" y="964"/>
                    </a:lnTo>
                    <a:lnTo>
                      <a:pt x="340" y="1134"/>
                    </a:lnTo>
                    <a:lnTo>
                      <a:pt x="113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05" name="Freeform 49"/>
              <p:cNvSpPr>
                <a:spLocks/>
              </p:cNvSpPr>
              <p:nvPr/>
            </p:nvSpPr>
            <p:spPr bwMode="auto">
              <a:xfrm>
                <a:off x="2841" y="359"/>
                <a:ext cx="907" cy="1191"/>
              </a:xfrm>
              <a:custGeom>
                <a:avLst/>
                <a:gdLst>
                  <a:gd name="T0" fmla="*/ 624 w 907"/>
                  <a:gd name="T1" fmla="*/ 0 h 1191"/>
                  <a:gd name="T2" fmla="*/ 511 w 907"/>
                  <a:gd name="T3" fmla="*/ 0 h 1191"/>
                  <a:gd name="T4" fmla="*/ 511 w 907"/>
                  <a:gd name="T5" fmla="*/ 57 h 1191"/>
                  <a:gd name="T6" fmla="*/ 454 w 907"/>
                  <a:gd name="T7" fmla="*/ 57 h 1191"/>
                  <a:gd name="T8" fmla="*/ 454 w 907"/>
                  <a:gd name="T9" fmla="*/ 113 h 1191"/>
                  <a:gd name="T10" fmla="*/ 340 w 907"/>
                  <a:gd name="T11" fmla="*/ 113 h 1191"/>
                  <a:gd name="T12" fmla="*/ 340 w 907"/>
                  <a:gd name="T13" fmla="*/ 170 h 1191"/>
                  <a:gd name="T14" fmla="*/ 227 w 907"/>
                  <a:gd name="T15" fmla="*/ 170 h 1191"/>
                  <a:gd name="T16" fmla="*/ 227 w 907"/>
                  <a:gd name="T17" fmla="*/ 227 h 1191"/>
                  <a:gd name="T18" fmla="*/ 0 w 907"/>
                  <a:gd name="T19" fmla="*/ 227 h 1191"/>
                  <a:gd name="T20" fmla="*/ 0 w 907"/>
                  <a:gd name="T21" fmla="*/ 284 h 1191"/>
                  <a:gd name="T22" fmla="*/ 57 w 907"/>
                  <a:gd name="T23" fmla="*/ 284 h 1191"/>
                  <a:gd name="T24" fmla="*/ 57 w 907"/>
                  <a:gd name="T25" fmla="*/ 340 h 1191"/>
                  <a:gd name="T26" fmla="*/ 114 w 907"/>
                  <a:gd name="T27" fmla="*/ 340 h 1191"/>
                  <a:gd name="T28" fmla="*/ 114 w 907"/>
                  <a:gd name="T29" fmla="*/ 510 h 1191"/>
                  <a:gd name="T30" fmla="*/ 227 w 907"/>
                  <a:gd name="T31" fmla="*/ 510 h 1191"/>
                  <a:gd name="T32" fmla="*/ 227 w 907"/>
                  <a:gd name="T33" fmla="*/ 680 h 1191"/>
                  <a:gd name="T34" fmla="*/ 170 w 907"/>
                  <a:gd name="T35" fmla="*/ 680 h 1191"/>
                  <a:gd name="T36" fmla="*/ 170 w 907"/>
                  <a:gd name="T37" fmla="*/ 794 h 1191"/>
                  <a:gd name="T38" fmla="*/ 227 w 907"/>
                  <a:gd name="T39" fmla="*/ 794 h 1191"/>
                  <a:gd name="T40" fmla="*/ 227 w 907"/>
                  <a:gd name="T41" fmla="*/ 907 h 1191"/>
                  <a:gd name="T42" fmla="*/ 284 w 907"/>
                  <a:gd name="T43" fmla="*/ 907 h 1191"/>
                  <a:gd name="T44" fmla="*/ 284 w 907"/>
                  <a:gd name="T45" fmla="*/ 1134 h 1191"/>
                  <a:gd name="T46" fmla="*/ 340 w 907"/>
                  <a:gd name="T47" fmla="*/ 1134 h 1191"/>
                  <a:gd name="T48" fmla="*/ 340 w 907"/>
                  <a:gd name="T49" fmla="*/ 1191 h 1191"/>
                  <a:gd name="T50" fmla="*/ 511 w 907"/>
                  <a:gd name="T51" fmla="*/ 1191 h 1191"/>
                  <a:gd name="T52" fmla="*/ 511 w 907"/>
                  <a:gd name="T53" fmla="*/ 907 h 1191"/>
                  <a:gd name="T54" fmla="*/ 567 w 907"/>
                  <a:gd name="T55" fmla="*/ 907 h 1191"/>
                  <a:gd name="T56" fmla="*/ 567 w 907"/>
                  <a:gd name="T57" fmla="*/ 794 h 1191"/>
                  <a:gd name="T58" fmla="*/ 737 w 907"/>
                  <a:gd name="T59" fmla="*/ 794 h 1191"/>
                  <a:gd name="T60" fmla="*/ 737 w 907"/>
                  <a:gd name="T61" fmla="*/ 510 h 1191"/>
                  <a:gd name="T62" fmla="*/ 851 w 907"/>
                  <a:gd name="T63" fmla="*/ 510 h 1191"/>
                  <a:gd name="T64" fmla="*/ 851 w 907"/>
                  <a:gd name="T65" fmla="*/ 454 h 1191"/>
                  <a:gd name="T66" fmla="*/ 907 w 907"/>
                  <a:gd name="T67" fmla="*/ 454 h 1191"/>
                  <a:gd name="T68" fmla="*/ 907 w 907"/>
                  <a:gd name="T69" fmla="*/ 340 h 1191"/>
                  <a:gd name="T70" fmla="*/ 851 w 907"/>
                  <a:gd name="T71" fmla="*/ 340 h 1191"/>
                  <a:gd name="T72" fmla="*/ 851 w 907"/>
                  <a:gd name="T73" fmla="*/ 227 h 1191"/>
                  <a:gd name="T74" fmla="*/ 794 w 907"/>
                  <a:gd name="T75" fmla="*/ 227 h 1191"/>
                  <a:gd name="T76" fmla="*/ 794 w 907"/>
                  <a:gd name="T77" fmla="*/ 170 h 1191"/>
                  <a:gd name="T78" fmla="*/ 681 w 907"/>
                  <a:gd name="T79" fmla="*/ 170 h 1191"/>
                  <a:gd name="T80" fmla="*/ 681 w 907"/>
                  <a:gd name="T81" fmla="*/ 113 h 1191"/>
                  <a:gd name="T82" fmla="*/ 681 w 907"/>
                  <a:gd name="T83" fmla="*/ 57 h 1191"/>
                  <a:gd name="T84" fmla="*/ 624 w 907"/>
                  <a:gd name="T85" fmla="*/ 57 h 1191"/>
                  <a:gd name="T86" fmla="*/ 624 w 907"/>
                  <a:gd name="T87" fmla="*/ 0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07" h="1191">
                    <a:moveTo>
                      <a:pt x="624" y="0"/>
                    </a:moveTo>
                    <a:lnTo>
                      <a:pt x="511" y="0"/>
                    </a:lnTo>
                    <a:lnTo>
                      <a:pt x="511" y="57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510"/>
                    </a:lnTo>
                    <a:lnTo>
                      <a:pt x="227" y="510"/>
                    </a:lnTo>
                    <a:lnTo>
                      <a:pt x="227" y="680"/>
                    </a:lnTo>
                    <a:lnTo>
                      <a:pt x="170" y="680"/>
                    </a:lnTo>
                    <a:lnTo>
                      <a:pt x="170" y="794"/>
                    </a:lnTo>
                    <a:lnTo>
                      <a:pt x="227" y="794"/>
                    </a:lnTo>
                    <a:lnTo>
                      <a:pt x="227" y="907"/>
                    </a:lnTo>
                    <a:lnTo>
                      <a:pt x="284" y="907"/>
                    </a:lnTo>
                    <a:lnTo>
                      <a:pt x="284" y="1134"/>
                    </a:lnTo>
                    <a:lnTo>
                      <a:pt x="340" y="1134"/>
                    </a:lnTo>
                    <a:lnTo>
                      <a:pt x="340" y="1191"/>
                    </a:lnTo>
                    <a:lnTo>
                      <a:pt x="511" y="1191"/>
                    </a:lnTo>
                    <a:lnTo>
                      <a:pt x="511" y="907"/>
                    </a:lnTo>
                    <a:lnTo>
                      <a:pt x="567" y="907"/>
                    </a:lnTo>
                    <a:lnTo>
                      <a:pt x="567" y="794"/>
                    </a:lnTo>
                    <a:lnTo>
                      <a:pt x="737" y="794"/>
                    </a:lnTo>
                    <a:lnTo>
                      <a:pt x="737" y="510"/>
                    </a:lnTo>
                    <a:lnTo>
                      <a:pt x="851" y="510"/>
                    </a:lnTo>
                    <a:lnTo>
                      <a:pt x="851" y="454"/>
                    </a:lnTo>
                    <a:lnTo>
                      <a:pt x="907" y="454"/>
                    </a:lnTo>
                    <a:lnTo>
                      <a:pt x="907" y="340"/>
                    </a:lnTo>
                    <a:lnTo>
                      <a:pt x="851" y="340"/>
                    </a:lnTo>
                    <a:lnTo>
                      <a:pt x="851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681" y="170"/>
                    </a:lnTo>
                    <a:lnTo>
                      <a:pt x="681" y="113"/>
                    </a:lnTo>
                    <a:lnTo>
                      <a:pt x="681" y="57"/>
                    </a:lnTo>
                    <a:lnTo>
                      <a:pt x="624" y="57"/>
                    </a:lnTo>
                    <a:lnTo>
                      <a:pt x="62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06" name="Freeform 50"/>
              <p:cNvSpPr>
                <a:spLocks/>
              </p:cNvSpPr>
              <p:nvPr/>
            </p:nvSpPr>
            <p:spPr bwMode="auto">
              <a:xfrm>
                <a:off x="3408" y="1493"/>
                <a:ext cx="1531" cy="1077"/>
              </a:xfrm>
              <a:custGeom>
                <a:avLst/>
                <a:gdLst>
                  <a:gd name="T0" fmla="*/ 0 w 1531"/>
                  <a:gd name="T1" fmla="*/ 397 h 1077"/>
                  <a:gd name="T2" fmla="*/ 0 w 1531"/>
                  <a:gd name="T3" fmla="*/ 567 h 1077"/>
                  <a:gd name="T4" fmla="*/ 57 w 1531"/>
                  <a:gd name="T5" fmla="*/ 567 h 1077"/>
                  <a:gd name="T6" fmla="*/ 57 w 1531"/>
                  <a:gd name="T7" fmla="*/ 624 h 1077"/>
                  <a:gd name="T8" fmla="*/ 114 w 1531"/>
                  <a:gd name="T9" fmla="*/ 624 h 1077"/>
                  <a:gd name="T10" fmla="*/ 114 w 1531"/>
                  <a:gd name="T11" fmla="*/ 680 h 1077"/>
                  <a:gd name="T12" fmla="*/ 227 w 1531"/>
                  <a:gd name="T13" fmla="*/ 680 h 1077"/>
                  <a:gd name="T14" fmla="*/ 227 w 1531"/>
                  <a:gd name="T15" fmla="*/ 737 h 1077"/>
                  <a:gd name="T16" fmla="*/ 284 w 1531"/>
                  <a:gd name="T17" fmla="*/ 737 h 1077"/>
                  <a:gd name="T18" fmla="*/ 284 w 1531"/>
                  <a:gd name="T19" fmla="*/ 794 h 1077"/>
                  <a:gd name="T20" fmla="*/ 340 w 1531"/>
                  <a:gd name="T21" fmla="*/ 794 h 1077"/>
                  <a:gd name="T22" fmla="*/ 340 w 1531"/>
                  <a:gd name="T23" fmla="*/ 907 h 1077"/>
                  <a:gd name="T24" fmla="*/ 397 w 1531"/>
                  <a:gd name="T25" fmla="*/ 907 h 1077"/>
                  <a:gd name="T26" fmla="*/ 397 w 1531"/>
                  <a:gd name="T27" fmla="*/ 964 h 1077"/>
                  <a:gd name="T28" fmla="*/ 454 w 1531"/>
                  <a:gd name="T29" fmla="*/ 964 h 1077"/>
                  <a:gd name="T30" fmla="*/ 454 w 1531"/>
                  <a:gd name="T31" fmla="*/ 907 h 1077"/>
                  <a:gd name="T32" fmla="*/ 511 w 1531"/>
                  <a:gd name="T33" fmla="*/ 907 h 1077"/>
                  <a:gd name="T34" fmla="*/ 511 w 1531"/>
                  <a:gd name="T35" fmla="*/ 851 h 1077"/>
                  <a:gd name="T36" fmla="*/ 567 w 1531"/>
                  <a:gd name="T37" fmla="*/ 851 h 1077"/>
                  <a:gd name="T38" fmla="*/ 567 w 1531"/>
                  <a:gd name="T39" fmla="*/ 907 h 1077"/>
                  <a:gd name="T40" fmla="*/ 624 w 1531"/>
                  <a:gd name="T41" fmla="*/ 907 h 1077"/>
                  <a:gd name="T42" fmla="*/ 624 w 1531"/>
                  <a:gd name="T43" fmla="*/ 1021 h 1077"/>
                  <a:gd name="T44" fmla="*/ 737 w 1531"/>
                  <a:gd name="T45" fmla="*/ 1021 h 1077"/>
                  <a:gd name="T46" fmla="*/ 737 w 1531"/>
                  <a:gd name="T47" fmla="*/ 1077 h 1077"/>
                  <a:gd name="T48" fmla="*/ 794 w 1531"/>
                  <a:gd name="T49" fmla="*/ 1077 h 1077"/>
                  <a:gd name="T50" fmla="*/ 794 w 1531"/>
                  <a:gd name="T51" fmla="*/ 851 h 1077"/>
                  <a:gd name="T52" fmla="*/ 1021 w 1531"/>
                  <a:gd name="T53" fmla="*/ 851 h 1077"/>
                  <a:gd name="T54" fmla="*/ 1021 w 1531"/>
                  <a:gd name="T55" fmla="*/ 907 h 1077"/>
                  <a:gd name="T56" fmla="*/ 1248 w 1531"/>
                  <a:gd name="T57" fmla="*/ 907 h 1077"/>
                  <a:gd name="T58" fmla="*/ 1248 w 1531"/>
                  <a:gd name="T59" fmla="*/ 737 h 1077"/>
                  <a:gd name="T60" fmla="*/ 1191 w 1531"/>
                  <a:gd name="T61" fmla="*/ 737 h 1077"/>
                  <a:gd name="T62" fmla="*/ 1191 w 1531"/>
                  <a:gd name="T63" fmla="*/ 624 h 1077"/>
                  <a:gd name="T64" fmla="*/ 1248 w 1531"/>
                  <a:gd name="T65" fmla="*/ 624 h 1077"/>
                  <a:gd name="T66" fmla="*/ 1248 w 1531"/>
                  <a:gd name="T67" fmla="*/ 454 h 1077"/>
                  <a:gd name="T68" fmla="*/ 1304 w 1531"/>
                  <a:gd name="T69" fmla="*/ 454 h 1077"/>
                  <a:gd name="T70" fmla="*/ 1304 w 1531"/>
                  <a:gd name="T71" fmla="*/ 397 h 1077"/>
                  <a:gd name="T72" fmla="*/ 1475 w 1531"/>
                  <a:gd name="T73" fmla="*/ 397 h 1077"/>
                  <a:gd name="T74" fmla="*/ 1475 w 1531"/>
                  <a:gd name="T75" fmla="*/ 340 h 1077"/>
                  <a:gd name="T76" fmla="*/ 1531 w 1531"/>
                  <a:gd name="T77" fmla="*/ 340 h 1077"/>
                  <a:gd name="T78" fmla="*/ 1531 w 1531"/>
                  <a:gd name="T79" fmla="*/ 170 h 1077"/>
                  <a:gd name="T80" fmla="*/ 1475 w 1531"/>
                  <a:gd name="T81" fmla="*/ 170 h 1077"/>
                  <a:gd name="T82" fmla="*/ 1475 w 1531"/>
                  <a:gd name="T83" fmla="*/ 113 h 1077"/>
                  <a:gd name="T84" fmla="*/ 1418 w 1531"/>
                  <a:gd name="T85" fmla="*/ 113 h 1077"/>
                  <a:gd name="T86" fmla="*/ 1418 w 1531"/>
                  <a:gd name="T87" fmla="*/ 57 h 1077"/>
                  <a:gd name="T88" fmla="*/ 1361 w 1531"/>
                  <a:gd name="T89" fmla="*/ 57 h 1077"/>
                  <a:gd name="T90" fmla="*/ 1361 w 1531"/>
                  <a:gd name="T91" fmla="*/ 0 h 1077"/>
                  <a:gd name="T92" fmla="*/ 1304 w 1531"/>
                  <a:gd name="T93" fmla="*/ 0 h 1077"/>
                  <a:gd name="T94" fmla="*/ 1021 w 1531"/>
                  <a:gd name="T95" fmla="*/ 0 h 1077"/>
                  <a:gd name="T96" fmla="*/ 1021 w 1531"/>
                  <a:gd name="T97" fmla="*/ 113 h 1077"/>
                  <a:gd name="T98" fmla="*/ 737 w 1531"/>
                  <a:gd name="T99" fmla="*/ 113 h 1077"/>
                  <a:gd name="T100" fmla="*/ 737 w 1531"/>
                  <a:gd name="T101" fmla="*/ 57 h 1077"/>
                  <a:gd name="T102" fmla="*/ 624 w 1531"/>
                  <a:gd name="T103" fmla="*/ 57 h 1077"/>
                  <a:gd name="T104" fmla="*/ 624 w 1531"/>
                  <a:gd name="T105" fmla="*/ 170 h 1077"/>
                  <a:gd name="T106" fmla="*/ 511 w 1531"/>
                  <a:gd name="T107" fmla="*/ 170 h 1077"/>
                  <a:gd name="T108" fmla="*/ 511 w 1531"/>
                  <a:gd name="T109" fmla="*/ 227 h 1077"/>
                  <a:gd name="T110" fmla="*/ 454 w 1531"/>
                  <a:gd name="T111" fmla="*/ 227 h 1077"/>
                  <a:gd name="T112" fmla="*/ 454 w 1531"/>
                  <a:gd name="T113" fmla="*/ 340 h 1077"/>
                  <a:gd name="T114" fmla="*/ 397 w 1531"/>
                  <a:gd name="T115" fmla="*/ 340 h 1077"/>
                  <a:gd name="T116" fmla="*/ 397 w 1531"/>
                  <a:gd name="T117" fmla="*/ 284 h 1077"/>
                  <a:gd name="T118" fmla="*/ 57 w 1531"/>
                  <a:gd name="T119" fmla="*/ 284 h 1077"/>
                  <a:gd name="T120" fmla="*/ 57 w 1531"/>
                  <a:gd name="T121" fmla="*/ 340 h 1077"/>
                  <a:gd name="T122" fmla="*/ 0 w 1531"/>
                  <a:gd name="T123" fmla="*/ 340 h 1077"/>
                  <a:gd name="T124" fmla="*/ 0 w 1531"/>
                  <a:gd name="T125" fmla="*/ 39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31" h="1077">
                    <a:moveTo>
                      <a:pt x="0" y="397"/>
                    </a:moveTo>
                    <a:lnTo>
                      <a:pt x="0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114" y="624"/>
                    </a:lnTo>
                    <a:lnTo>
                      <a:pt x="114" y="680"/>
                    </a:lnTo>
                    <a:lnTo>
                      <a:pt x="227" y="680"/>
                    </a:lnTo>
                    <a:lnTo>
                      <a:pt x="227" y="737"/>
                    </a:lnTo>
                    <a:lnTo>
                      <a:pt x="284" y="737"/>
                    </a:lnTo>
                    <a:lnTo>
                      <a:pt x="284" y="794"/>
                    </a:lnTo>
                    <a:lnTo>
                      <a:pt x="340" y="794"/>
                    </a:lnTo>
                    <a:lnTo>
                      <a:pt x="340" y="907"/>
                    </a:lnTo>
                    <a:lnTo>
                      <a:pt x="397" y="907"/>
                    </a:lnTo>
                    <a:lnTo>
                      <a:pt x="397" y="964"/>
                    </a:lnTo>
                    <a:lnTo>
                      <a:pt x="454" y="964"/>
                    </a:lnTo>
                    <a:lnTo>
                      <a:pt x="454" y="907"/>
                    </a:lnTo>
                    <a:lnTo>
                      <a:pt x="511" y="907"/>
                    </a:lnTo>
                    <a:lnTo>
                      <a:pt x="511" y="851"/>
                    </a:lnTo>
                    <a:lnTo>
                      <a:pt x="567" y="851"/>
                    </a:lnTo>
                    <a:lnTo>
                      <a:pt x="567" y="907"/>
                    </a:lnTo>
                    <a:lnTo>
                      <a:pt x="624" y="907"/>
                    </a:lnTo>
                    <a:lnTo>
                      <a:pt x="624" y="1021"/>
                    </a:lnTo>
                    <a:lnTo>
                      <a:pt x="737" y="1021"/>
                    </a:lnTo>
                    <a:lnTo>
                      <a:pt x="737" y="1077"/>
                    </a:lnTo>
                    <a:lnTo>
                      <a:pt x="794" y="1077"/>
                    </a:lnTo>
                    <a:lnTo>
                      <a:pt x="794" y="851"/>
                    </a:lnTo>
                    <a:lnTo>
                      <a:pt x="1021" y="851"/>
                    </a:lnTo>
                    <a:lnTo>
                      <a:pt x="1021" y="907"/>
                    </a:lnTo>
                    <a:lnTo>
                      <a:pt x="1248" y="907"/>
                    </a:lnTo>
                    <a:lnTo>
                      <a:pt x="1248" y="737"/>
                    </a:lnTo>
                    <a:lnTo>
                      <a:pt x="1191" y="737"/>
                    </a:lnTo>
                    <a:lnTo>
                      <a:pt x="1191" y="624"/>
                    </a:lnTo>
                    <a:lnTo>
                      <a:pt x="1248" y="624"/>
                    </a:lnTo>
                    <a:lnTo>
                      <a:pt x="1248" y="454"/>
                    </a:lnTo>
                    <a:lnTo>
                      <a:pt x="1304" y="454"/>
                    </a:lnTo>
                    <a:lnTo>
                      <a:pt x="1304" y="397"/>
                    </a:lnTo>
                    <a:lnTo>
                      <a:pt x="1475" y="397"/>
                    </a:lnTo>
                    <a:lnTo>
                      <a:pt x="1475" y="340"/>
                    </a:lnTo>
                    <a:lnTo>
                      <a:pt x="1531" y="340"/>
                    </a:lnTo>
                    <a:lnTo>
                      <a:pt x="1531" y="170"/>
                    </a:lnTo>
                    <a:lnTo>
                      <a:pt x="1475" y="170"/>
                    </a:lnTo>
                    <a:lnTo>
                      <a:pt x="1475" y="113"/>
                    </a:lnTo>
                    <a:lnTo>
                      <a:pt x="1418" y="113"/>
                    </a:lnTo>
                    <a:lnTo>
                      <a:pt x="1418" y="57"/>
                    </a:lnTo>
                    <a:lnTo>
                      <a:pt x="1361" y="57"/>
                    </a:lnTo>
                    <a:lnTo>
                      <a:pt x="1361" y="0"/>
                    </a:lnTo>
                    <a:lnTo>
                      <a:pt x="1304" y="0"/>
                    </a:lnTo>
                    <a:lnTo>
                      <a:pt x="1021" y="0"/>
                    </a:lnTo>
                    <a:lnTo>
                      <a:pt x="1021" y="113"/>
                    </a:lnTo>
                    <a:lnTo>
                      <a:pt x="737" y="113"/>
                    </a:lnTo>
                    <a:lnTo>
                      <a:pt x="737" y="57"/>
                    </a:lnTo>
                    <a:lnTo>
                      <a:pt x="624" y="57"/>
                    </a:lnTo>
                    <a:lnTo>
                      <a:pt x="624" y="170"/>
                    </a:lnTo>
                    <a:lnTo>
                      <a:pt x="511" y="170"/>
                    </a:lnTo>
                    <a:lnTo>
                      <a:pt x="511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07" name="Freeform 51"/>
              <p:cNvSpPr>
                <a:spLocks/>
              </p:cNvSpPr>
              <p:nvPr/>
            </p:nvSpPr>
            <p:spPr bwMode="auto">
              <a:xfrm>
                <a:off x="5109" y="3761"/>
                <a:ext cx="908" cy="851"/>
              </a:xfrm>
              <a:custGeom>
                <a:avLst/>
                <a:gdLst>
                  <a:gd name="T0" fmla="*/ 681 w 908"/>
                  <a:gd name="T1" fmla="*/ 0 h 851"/>
                  <a:gd name="T2" fmla="*/ 624 w 908"/>
                  <a:gd name="T3" fmla="*/ 0 h 851"/>
                  <a:gd name="T4" fmla="*/ 624 w 908"/>
                  <a:gd name="T5" fmla="*/ 227 h 851"/>
                  <a:gd name="T6" fmla="*/ 397 w 908"/>
                  <a:gd name="T7" fmla="*/ 227 h 851"/>
                  <a:gd name="T8" fmla="*/ 397 w 908"/>
                  <a:gd name="T9" fmla="*/ 284 h 851"/>
                  <a:gd name="T10" fmla="*/ 114 w 908"/>
                  <a:gd name="T11" fmla="*/ 284 h 851"/>
                  <a:gd name="T12" fmla="*/ 114 w 908"/>
                  <a:gd name="T13" fmla="*/ 397 h 851"/>
                  <a:gd name="T14" fmla="*/ 0 w 908"/>
                  <a:gd name="T15" fmla="*/ 397 h 851"/>
                  <a:gd name="T16" fmla="*/ 0 w 908"/>
                  <a:gd name="T17" fmla="*/ 510 h 851"/>
                  <a:gd name="T18" fmla="*/ 114 w 908"/>
                  <a:gd name="T19" fmla="*/ 510 h 851"/>
                  <a:gd name="T20" fmla="*/ 114 w 908"/>
                  <a:gd name="T21" fmla="*/ 681 h 851"/>
                  <a:gd name="T22" fmla="*/ 284 w 908"/>
                  <a:gd name="T23" fmla="*/ 681 h 851"/>
                  <a:gd name="T24" fmla="*/ 284 w 908"/>
                  <a:gd name="T25" fmla="*/ 567 h 851"/>
                  <a:gd name="T26" fmla="*/ 454 w 908"/>
                  <a:gd name="T27" fmla="*/ 567 h 851"/>
                  <a:gd name="T28" fmla="*/ 454 w 908"/>
                  <a:gd name="T29" fmla="*/ 681 h 851"/>
                  <a:gd name="T30" fmla="*/ 511 w 908"/>
                  <a:gd name="T31" fmla="*/ 681 h 851"/>
                  <a:gd name="T32" fmla="*/ 511 w 908"/>
                  <a:gd name="T33" fmla="*/ 851 h 851"/>
                  <a:gd name="T34" fmla="*/ 567 w 908"/>
                  <a:gd name="T35" fmla="*/ 851 h 851"/>
                  <a:gd name="T36" fmla="*/ 567 w 908"/>
                  <a:gd name="T37" fmla="*/ 794 h 851"/>
                  <a:gd name="T38" fmla="*/ 624 w 908"/>
                  <a:gd name="T39" fmla="*/ 794 h 851"/>
                  <a:gd name="T40" fmla="*/ 624 w 908"/>
                  <a:gd name="T41" fmla="*/ 737 h 851"/>
                  <a:gd name="T42" fmla="*/ 681 w 908"/>
                  <a:gd name="T43" fmla="*/ 737 h 851"/>
                  <a:gd name="T44" fmla="*/ 681 w 908"/>
                  <a:gd name="T45" fmla="*/ 624 h 851"/>
                  <a:gd name="T46" fmla="*/ 851 w 908"/>
                  <a:gd name="T47" fmla="*/ 624 h 851"/>
                  <a:gd name="T48" fmla="*/ 851 w 908"/>
                  <a:gd name="T49" fmla="*/ 454 h 851"/>
                  <a:gd name="T50" fmla="*/ 908 w 908"/>
                  <a:gd name="T51" fmla="*/ 454 h 851"/>
                  <a:gd name="T52" fmla="*/ 908 w 908"/>
                  <a:gd name="T53" fmla="*/ 397 h 851"/>
                  <a:gd name="T54" fmla="*/ 851 w 908"/>
                  <a:gd name="T55" fmla="*/ 397 h 851"/>
                  <a:gd name="T56" fmla="*/ 851 w 908"/>
                  <a:gd name="T57" fmla="*/ 340 h 851"/>
                  <a:gd name="T58" fmla="*/ 794 w 908"/>
                  <a:gd name="T59" fmla="*/ 340 h 851"/>
                  <a:gd name="T60" fmla="*/ 794 w 908"/>
                  <a:gd name="T61" fmla="*/ 114 h 851"/>
                  <a:gd name="T62" fmla="*/ 737 w 908"/>
                  <a:gd name="T63" fmla="*/ 114 h 851"/>
                  <a:gd name="T64" fmla="*/ 737 w 908"/>
                  <a:gd name="T65" fmla="*/ 57 h 851"/>
                  <a:gd name="T66" fmla="*/ 681 w 908"/>
                  <a:gd name="T67" fmla="*/ 57 h 851"/>
                  <a:gd name="T68" fmla="*/ 681 w 908"/>
                  <a:gd name="T69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8" h="851">
                    <a:moveTo>
                      <a:pt x="681" y="0"/>
                    </a:moveTo>
                    <a:lnTo>
                      <a:pt x="624" y="0"/>
                    </a:lnTo>
                    <a:lnTo>
                      <a:pt x="624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114" y="284"/>
                    </a:lnTo>
                    <a:lnTo>
                      <a:pt x="114" y="397"/>
                    </a:lnTo>
                    <a:lnTo>
                      <a:pt x="0" y="397"/>
                    </a:lnTo>
                    <a:lnTo>
                      <a:pt x="0" y="510"/>
                    </a:lnTo>
                    <a:lnTo>
                      <a:pt x="114" y="510"/>
                    </a:lnTo>
                    <a:lnTo>
                      <a:pt x="114" y="681"/>
                    </a:lnTo>
                    <a:lnTo>
                      <a:pt x="284" y="681"/>
                    </a:lnTo>
                    <a:lnTo>
                      <a:pt x="284" y="567"/>
                    </a:lnTo>
                    <a:lnTo>
                      <a:pt x="454" y="567"/>
                    </a:lnTo>
                    <a:lnTo>
                      <a:pt x="454" y="681"/>
                    </a:lnTo>
                    <a:lnTo>
                      <a:pt x="511" y="681"/>
                    </a:lnTo>
                    <a:lnTo>
                      <a:pt x="511" y="851"/>
                    </a:lnTo>
                    <a:lnTo>
                      <a:pt x="567" y="851"/>
                    </a:lnTo>
                    <a:lnTo>
                      <a:pt x="567" y="794"/>
                    </a:lnTo>
                    <a:lnTo>
                      <a:pt x="624" y="794"/>
                    </a:lnTo>
                    <a:lnTo>
                      <a:pt x="624" y="737"/>
                    </a:lnTo>
                    <a:lnTo>
                      <a:pt x="681" y="737"/>
                    </a:lnTo>
                    <a:lnTo>
                      <a:pt x="681" y="624"/>
                    </a:lnTo>
                    <a:lnTo>
                      <a:pt x="851" y="624"/>
                    </a:lnTo>
                    <a:lnTo>
                      <a:pt x="851" y="454"/>
                    </a:lnTo>
                    <a:lnTo>
                      <a:pt x="908" y="454"/>
                    </a:lnTo>
                    <a:lnTo>
                      <a:pt x="908" y="397"/>
                    </a:lnTo>
                    <a:lnTo>
                      <a:pt x="851" y="397"/>
                    </a:lnTo>
                    <a:lnTo>
                      <a:pt x="851" y="340"/>
                    </a:lnTo>
                    <a:lnTo>
                      <a:pt x="794" y="340"/>
                    </a:lnTo>
                    <a:lnTo>
                      <a:pt x="794" y="114"/>
                    </a:lnTo>
                    <a:lnTo>
                      <a:pt x="737" y="114"/>
                    </a:lnTo>
                    <a:lnTo>
                      <a:pt x="737" y="57"/>
                    </a:lnTo>
                    <a:lnTo>
                      <a:pt x="681" y="57"/>
                    </a:lnTo>
                    <a:lnTo>
                      <a:pt x="68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08" name="Freeform 52"/>
              <p:cNvSpPr>
                <a:spLocks/>
              </p:cNvSpPr>
              <p:nvPr/>
            </p:nvSpPr>
            <p:spPr bwMode="auto">
              <a:xfrm>
                <a:off x="5053" y="3478"/>
                <a:ext cx="907" cy="567"/>
              </a:xfrm>
              <a:custGeom>
                <a:avLst/>
                <a:gdLst>
                  <a:gd name="T0" fmla="*/ 907 w 907"/>
                  <a:gd name="T1" fmla="*/ 56 h 567"/>
                  <a:gd name="T2" fmla="*/ 793 w 907"/>
                  <a:gd name="T3" fmla="*/ 56 h 567"/>
                  <a:gd name="T4" fmla="*/ 793 w 907"/>
                  <a:gd name="T5" fmla="*/ 113 h 567"/>
                  <a:gd name="T6" fmla="*/ 737 w 907"/>
                  <a:gd name="T7" fmla="*/ 113 h 567"/>
                  <a:gd name="T8" fmla="*/ 737 w 907"/>
                  <a:gd name="T9" fmla="*/ 56 h 567"/>
                  <a:gd name="T10" fmla="*/ 567 w 907"/>
                  <a:gd name="T11" fmla="*/ 56 h 567"/>
                  <a:gd name="T12" fmla="*/ 567 w 907"/>
                  <a:gd name="T13" fmla="*/ 0 h 567"/>
                  <a:gd name="T14" fmla="*/ 397 w 907"/>
                  <a:gd name="T15" fmla="*/ 0 h 567"/>
                  <a:gd name="T16" fmla="*/ 397 w 907"/>
                  <a:gd name="T17" fmla="*/ 56 h 567"/>
                  <a:gd name="T18" fmla="*/ 340 w 907"/>
                  <a:gd name="T19" fmla="*/ 56 h 567"/>
                  <a:gd name="T20" fmla="*/ 340 w 907"/>
                  <a:gd name="T21" fmla="*/ 170 h 567"/>
                  <a:gd name="T22" fmla="*/ 226 w 907"/>
                  <a:gd name="T23" fmla="*/ 170 h 567"/>
                  <a:gd name="T24" fmla="*/ 226 w 907"/>
                  <a:gd name="T25" fmla="*/ 226 h 567"/>
                  <a:gd name="T26" fmla="*/ 226 w 907"/>
                  <a:gd name="T27" fmla="*/ 283 h 567"/>
                  <a:gd name="T28" fmla="*/ 170 w 907"/>
                  <a:gd name="T29" fmla="*/ 283 h 567"/>
                  <a:gd name="T30" fmla="*/ 170 w 907"/>
                  <a:gd name="T31" fmla="*/ 397 h 567"/>
                  <a:gd name="T32" fmla="*/ 113 w 907"/>
                  <a:gd name="T33" fmla="*/ 397 h 567"/>
                  <a:gd name="T34" fmla="*/ 113 w 907"/>
                  <a:gd name="T35" fmla="*/ 453 h 567"/>
                  <a:gd name="T36" fmla="*/ 0 w 907"/>
                  <a:gd name="T37" fmla="*/ 453 h 567"/>
                  <a:gd name="T38" fmla="*/ 0 w 907"/>
                  <a:gd name="T39" fmla="*/ 510 h 567"/>
                  <a:gd name="T40" fmla="*/ 56 w 907"/>
                  <a:gd name="T41" fmla="*/ 510 h 567"/>
                  <a:gd name="T42" fmla="*/ 56 w 907"/>
                  <a:gd name="T43" fmla="*/ 567 h 567"/>
                  <a:gd name="T44" fmla="*/ 453 w 907"/>
                  <a:gd name="T45" fmla="*/ 567 h 567"/>
                  <a:gd name="T46" fmla="*/ 453 w 907"/>
                  <a:gd name="T47" fmla="*/ 510 h 567"/>
                  <a:gd name="T48" fmla="*/ 680 w 907"/>
                  <a:gd name="T49" fmla="*/ 510 h 567"/>
                  <a:gd name="T50" fmla="*/ 680 w 907"/>
                  <a:gd name="T51" fmla="*/ 283 h 567"/>
                  <a:gd name="T52" fmla="*/ 737 w 907"/>
                  <a:gd name="T53" fmla="*/ 283 h 567"/>
                  <a:gd name="T54" fmla="*/ 737 w 907"/>
                  <a:gd name="T55" fmla="*/ 226 h 567"/>
                  <a:gd name="T56" fmla="*/ 793 w 907"/>
                  <a:gd name="T57" fmla="*/ 226 h 567"/>
                  <a:gd name="T58" fmla="*/ 793 w 907"/>
                  <a:gd name="T59" fmla="*/ 170 h 567"/>
                  <a:gd name="T60" fmla="*/ 850 w 907"/>
                  <a:gd name="T61" fmla="*/ 170 h 567"/>
                  <a:gd name="T62" fmla="*/ 850 w 907"/>
                  <a:gd name="T63" fmla="*/ 113 h 567"/>
                  <a:gd name="T64" fmla="*/ 907 w 907"/>
                  <a:gd name="T65" fmla="*/ 113 h 567"/>
                  <a:gd name="T66" fmla="*/ 907 w 907"/>
                  <a:gd name="T67" fmla="*/ 5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07" h="567">
                    <a:moveTo>
                      <a:pt x="907" y="56"/>
                    </a:moveTo>
                    <a:lnTo>
                      <a:pt x="793" y="56"/>
                    </a:lnTo>
                    <a:lnTo>
                      <a:pt x="793" y="113"/>
                    </a:lnTo>
                    <a:lnTo>
                      <a:pt x="737" y="113"/>
                    </a:lnTo>
                    <a:lnTo>
                      <a:pt x="737" y="56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340" y="56"/>
                    </a:lnTo>
                    <a:lnTo>
                      <a:pt x="340" y="170"/>
                    </a:lnTo>
                    <a:lnTo>
                      <a:pt x="226" y="170"/>
                    </a:lnTo>
                    <a:lnTo>
                      <a:pt x="226" y="226"/>
                    </a:lnTo>
                    <a:lnTo>
                      <a:pt x="226" y="283"/>
                    </a:lnTo>
                    <a:lnTo>
                      <a:pt x="170" y="283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56" y="567"/>
                    </a:lnTo>
                    <a:lnTo>
                      <a:pt x="453" y="567"/>
                    </a:lnTo>
                    <a:lnTo>
                      <a:pt x="453" y="510"/>
                    </a:lnTo>
                    <a:lnTo>
                      <a:pt x="680" y="510"/>
                    </a:lnTo>
                    <a:lnTo>
                      <a:pt x="680" y="283"/>
                    </a:lnTo>
                    <a:lnTo>
                      <a:pt x="737" y="283"/>
                    </a:lnTo>
                    <a:lnTo>
                      <a:pt x="737" y="226"/>
                    </a:lnTo>
                    <a:lnTo>
                      <a:pt x="793" y="226"/>
                    </a:lnTo>
                    <a:lnTo>
                      <a:pt x="793" y="170"/>
                    </a:lnTo>
                    <a:lnTo>
                      <a:pt x="850" y="170"/>
                    </a:lnTo>
                    <a:lnTo>
                      <a:pt x="850" y="113"/>
                    </a:lnTo>
                    <a:lnTo>
                      <a:pt x="907" y="113"/>
                    </a:lnTo>
                    <a:lnTo>
                      <a:pt x="907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09" name="Freeform 53"/>
              <p:cNvSpPr>
                <a:spLocks/>
              </p:cNvSpPr>
              <p:nvPr/>
            </p:nvSpPr>
            <p:spPr bwMode="auto">
              <a:xfrm>
                <a:off x="4826" y="2684"/>
                <a:ext cx="624" cy="1247"/>
              </a:xfrm>
              <a:custGeom>
                <a:avLst/>
                <a:gdLst>
                  <a:gd name="T0" fmla="*/ 283 w 624"/>
                  <a:gd name="T1" fmla="*/ 56 h 1247"/>
                  <a:gd name="T2" fmla="*/ 340 w 624"/>
                  <a:gd name="T3" fmla="*/ 56 h 1247"/>
                  <a:gd name="T4" fmla="*/ 340 w 624"/>
                  <a:gd name="T5" fmla="*/ 0 h 1247"/>
                  <a:gd name="T6" fmla="*/ 510 w 624"/>
                  <a:gd name="T7" fmla="*/ 0 h 1247"/>
                  <a:gd name="T8" fmla="*/ 510 w 624"/>
                  <a:gd name="T9" fmla="*/ 170 h 1247"/>
                  <a:gd name="T10" fmla="*/ 510 w 624"/>
                  <a:gd name="T11" fmla="*/ 228 h 1247"/>
                  <a:gd name="T12" fmla="*/ 453 w 624"/>
                  <a:gd name="T13" fmla="*/ 227 h 1247"/>
                  <a:gd name="T14" fmla="*/ 453 w 624"/>
                  <a:gd name="T15" fmla="*/ 340 h 1247"/>
                  <a:gd name="T16" fmla="*/ 510 w 624"/>
                  <a:gd name="T17" fmla="*/ 340 h 1247"/>
                  <a:gd name="T18" fmla="*/ 510 w 624"/>
                  <a:gd name="T19" fmla="*/ 453 h 1247"/>
                  <a:gd name="T20" fmla="*/ 453 w 624"/>
                  <a:gd name="T21" fmla="*/ 453 h 1247"/>
                  <a:gd name="T22" fmla="*/ 453 w 624"/>
                  <a:gd name="T23" fmla="*/ 510 h 1247"/>
                  <a:gd name="T24" fmla="*/ 397 w 624"/>
                  <a:gd name="T25" fmla="*/ 510 h 1247"/>
                  <a:gd name="T26" fmla="*/ 397 w 624"/>
                  <a:gd name="T27" fmla="*/ 624 h 1247"/>
                  <a:gd name="T28" fmla="*/ 453 w 624"/>
                  <a:gd name="T29" fmla="*/ 624 h 1247"/>
                  <a:gd name="T30" fmla="*/ 453 w 624"/>
                  <a:gd name="T31" fmla="*/ 794 h 1247"/>
                  <a:gd name="T32" fmla="*/ 624 w 624"/>
                  <a:gd name="T33" fmla="*/ 794 h 1247"/>
                  <a:gd name="T34" fmla="*/ 624 w 624"/>
                  <a:gd name="T35" fmla="*/ 850 h 1247"/>
                  <a:gd name="T36" fmla="*/ 567 w 624"/>
                  <a:gd name="T37" fmla="*/ 850 h 1247"/>
                  <a:gd name="T38" fmla="*/ 567 w 624"/>
                  <a:gd name="T39" fmla="*/ 964 h 1247"/>
                  <a:gd name="T40" fmla="*/ 453 w 624"/>
                  <a:gd name="T41" fmla="*/ 964 h 1247"/>
                  <a:gd name="T42" fmla="*/ 453 w 624"/>
                  <a:gd name="T43" fmla="*/ 1077 h 1247"/>
                  <a:gd name="T44" fmla="*/ 397 w 624"/>
                  <a:gd name="T45" fmla="*/ 1077 h 1247"/>
                  <a:gd name="T46" fmla="*/ 397 w 624"/>
                  <a:gd name="T47" fmla="*/ 1191 h 1247"/>
                  <a:gd name="T48" fmla="*/ 340 w 624"/>
                  <a:gd name="T49" fmla="*/ 1191 h 1247"/>
                  <a:gd name="T50" fmla="*/ 340 w 624"/>
                  <a:gd name="T51" fmla="*/ 1247 h 1247"/>
                  <a:gd name="T52" fmla="*/ 113 w 624"/>
                  <a:gd name="T53" fmla="*/ 1247 h 1247"/>
                  <a:gd name="T54" fmla="*/ 113 w 624"/>
                  <a:gd name="T55" fmla="*/ 1077 h 1247"/>
                  <a:gd name="T56" fmla="*/ 57 w 624"/>
                  <a:gd name="T57" fmla="*/ 1077 h 1247"/>
                  <a:gd name="T58" fmla="*/ 57 w 624"/>
                  <a:gd name="T59" fmla="*/ 964 h 1247"/>
                  <a:gd name="T60" fmla="*/ 0 w 624"/>
                  <a:gd name="T61" fmla="*/ 964 h 1247"/>
                  <a:gd name="T62" fmla="*/ 0 w 624"/>
                  <a:gd name="T63" fmla="*/ 907 h 1247"/>
                  <a:gd name="T64" fmla="*/ 57 w 624"/>
                  <a:gd name="T65" fmla="*/ 907 h 1247"/>
                  <a:gd name="T66" fmla="*/ 57 w 624"/>
                  <a:gd name="T67" fmla="*/ 850 h 1247"/>
                  <a:gd name="T68" fmla="*/ 0 w 624"/>
                  <a:gd name="T69" fmla="*/ 850 h 1247"/>
                  <a:gd name="T70" fmla="*/ 0 w 624"/>
                  <a:gd name="T71" fmla="*/ 794 h 1247"/>
                  <a:gd name="T72" fmla="*/ 57 w 624"/>
                  <a:gd name="T73" fmla="*/ 794 h 1247"/>
                  <a:gd name="T74" fmla="*/ 57 w 624"/>
                  <a:gd name="T75" fmla="*/ 567 h 1247"/>
                  <a:gd name="T76" fmla="*/ 113 w 624"/>
                  <a:gd name="T77" fmla="*/ 567 h 1247"/>
                  <a:gd name="T78" fmla="*/ 113 w 624"/>
                  <a:gd name="T79" fmla="*/ 510 h 1247"/>
                  <a:gd name="T80" fmla="*/ 170 w 624"/>
                  <a:gd name="T81" fmla="*/ 510 h 1247"/>
                  <a:gd name="T82" fmla="*/ 170 w 624"/>
                  <a:gd name="T83" fmla="*/ 397 h 1247"/>
                  <a:gd name="T84" fmla="*/ 227 w 624"/>
                  <a:gd name="T85" fmla="*/ 397 h 1247"/>
                  <a:gd name="T86" fmla="*/ 227 w 624"/>
                  <a:gd name="T87" fmla="*/ 340 h 1247"/>
                  <a:gd name="T88" fmla="*/ 283 w 624"/>
                  <a:gd name="T89" fmla="*/ 340 h 1247"/>
                  <a:gd name="T90" fmla="*/ 283 w 624"/>
                  <a:gd name="T91" fmla="*/ 113 h 1247"/>
                  <a:gd name="T92" fmla="*/ 283 w 624"/>
                  <a:gd name="T93" fmla="*/ 56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24" h="1247">
                    <a:moveTo>
                      <a:pt x="283" y="56"/>
                    </a:moveTo>
                    <a:lnTo>
                      <a:pt x="340" y="56"/>
                    </a:lnTo>
                    <a:lnTo>
                      <a:pt x="340" y="0"/>
                    </a:lnTo>
                    <a:lnTo>
                      <a:pt x="510" y="0"/>
                    </a:lnTo>
                    <a:lnTo>
                      <a:pt x="510" y="170"/>
                    </a:lnTo>
                    <a:lnTo>
                      <a:pt x="510" y="228"/>
                    </a:lnTo>
                    <a:lnTo>
                      <a:pt x="453" y="227"/>
                    </a:lnTo>
                    <a:lnTo>
                      <a:pt x="453" y="340"/>
                    </a:lnTo>
                    <a:lnTo>
                      <a:pt x="510" y="340"/>
                    </a:lnTo>
                    <a:lnTo>
                      <a:pt x="510" y="453"/>
                    </a:lnTo>
                    <a:lnTo>
                      <a:pt x="453" y="453"/>
                    </a:lnTo>
                    <a:lnTo>
                      <a:pt x="453" y="510"/>
                    </a:lnTo>
                    <a:lnTo>
                      <a:pt x="397" y="510"/>
                    </a:lnTo>
                    <a:lnTo>
                      <a:pt x="397" y="624"/>
                    </a:lnTo>
                    <a:lnTo>
                      <a:pt x="453" y="624"/>
                    </a:lnTo>
                    <a:lnTo>
                      <a:pt x="453" y="794"/>
                    </a:lnTo>
                    <a:lnTo>
                      <a:pt x="624" y="794"/>
                    </a:lnTo>
                    <a:lnTo>
                      <a:pt x="624" y="850"/>
                    </a:lnTo>
                    <a:lnTo>
                      <a:pt x="567" y="850"/>
                    </a:lnTo>
                    <a:lnTo>
                      <a:pt x="567" y="964"/>
                    </a:lnTo>
                    <a:lnTo>
                      <a:pt x="453" y="964"/>
                    </a:lnTo>
                    <a:lnTo>
                      <a:pt x="453" y="1077"/>
                    </a:lnTo>
                    <a:lnTo>
                      <a:pt x="397" y="1077"/>
                    </a:lnTo>
                    <a:lnTo>
                      <a:pt x="397" y="1191"/>
                    </a:lnTo>
                    <a:lnTo>
                      <a:pt x="340" y="1191"/>
                    </a:lnTo>
                    <a:lnTo>
                      <a:pt x="340" y="1247"/>
                    </a:lnTo>
                    <a:lnTo>
                      <a:pt x="113" y="1247"/>
                    </a:lnTo>
                    <a:lnTo>
                      <a:pt x="113" y="1077"/>
                    </a:lnTo>
                    <a:lnTo>
                      <a:pt x="57" y="1077"/>
                    </a:lnTo>
                    <a:lnTo>
                      <a:pt x="57" y="964"/>
                    </a:lnTo>
                    <a:lnTo>
                      <a:pt x="0" y="964"/>
                    </a:lnTo>
                    <a:lnTo>
                      <a:pt x="0" y="907"/>
                    </a:lnTo>
                    <a:lnTo>
                      <a:pt x="57" y="907"/>
                    </a:lnTo>
                    <a:lnTo>
                      <a:pt x="57" y="850"/>
                    </a:lnTo>
                    <a:lnTo>
                      <a:pt x="0" y="850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113"/>
                    </a:lnTo>
                    <a:lnTo>
                      <a:pt x="283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10" name="Freeform 54"/>
              <p:cNvSpPr>
                <a:spLocks/>
              </p:cNvSpPr>
              <p:nvPr/>
            </p:nvSpPr>
            <p:spPr bwMode="auto">
              <a:xfrm>
                <a:off x="3238" y="5576"/>
                <a:ext cx="114" cy="113"/>
              </a:xfrm>
              <a:custGeom>
                <a:avLst/>
                <a:gdLst>
                  <a:gd name="T0" fmla="*/ 0 w 114"/>
                  <a:gd name="T1" fmla="*/ 0 h 113"/>
                  <a:gd name="T2" fmla="*/ 0 w 114"/>
                  <a:gd name="T3" fmla="*/ 113 h 113"/>
                  <a:gd name="T4" fmla="*/ 114 w 114"/>
                  <a:gd name="T5" fmla="*/ 113 h 113"/>
                  <a:gd name="T6" fmla="*/ 114 w 114"/>
                  <a:gd name="T7" fmla="*/ 0 h 113"/>
                  <a:gd name="T8" fmla="*/ 0 w 114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">
                    <a:moveTo>
                      <a:pt x="0" y="0"/>
                    </a:move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11" name="Freeform 55"/>
              <p:cNvSpPr>
                <a:spLocks/>
              </p:cNvSpPr>
              <p:nvPr/>
            </p:nvSpPr>
            <p:spPr bwMode="auto">
              <a:xfrm>
                <a:off x="3408" y="5462"/>
                <a:ext cx="170" cy="170"/>
              </a:xfrm>
              <a:custGeom>
                <a:avLst/>
                <a:gdLst>
                  <a:gd name="T0" fmla="*/ 0 w 170"/>
                  <a:gd name="T1" fmla="*/ 0 h 170"/>
                  <a:gd name="T2" fmla="*/ 170 w 170"/>
                  <a:gd name="T3" fmla="*/ 0 h 170"/>
                  <a:gd name="T4" fmla="*/ 170 w 170"/>
                  <a:gd name="T5" fmla="*/ 170 h 170"/>
                  <a:gd name="T6" fmla="*/ 114 w 170"/>
                  <a:gd name="T7" fmla="*/ 170 h 170"/>
                  <a:gd name="T8" fmla="*/ 114 w 170"/>
                  <a:gd name="T9" fmla="*/ 114 h 170"/>
                  <a:gd name="T10" fmla="*/ 57 w 170"/>
                  <a:gd name="T11" fmla="*/ 114 h 170"/>
                  <a:gd name="T12" fmla="*/ 57 w 170"/>
                  <a:gd name="T13" fmla="*/ 57 h 170"/>
                  <a:gd name="T14" fmla="*/ 0 w 170"/>
                  <a:gd name="T15" fmla="*/ 57 h 170"/>
                  <a:gd name="T16" fmla="*/ 0 w 170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0" y="0"/>
                    </a:moveTo>
                    <a:lnTo>
                      <a:pt x="170" y="0"/>
                    </a:lnTo>
                    <a:lnTo>
                      <a:pt x="170" y="170"/>
                    </a:lnTo>
                    <a:lnTo>
                      <a:pt x="114" y="170"/>
                    </a:lnTo>
                    <a:lnTo>
                      <a:pt x="114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12" name="Freeform 56"/>
              <p:cNvSpPr>
                <a:spLocks/>
              </p:cNvSpPr>
              <p:nvPr/>
            </p:nvSpPr>
            <p:spPr bwMode="auto">
              <a:xfrm>
                <a:off x="3635" y="3364"/>
                <a:ext cx="1077" cy="1701"/>
              </a:xfrm>
              <a:custGeom>
                <a:avLst/>
                <a:gdLst>
                  <a:gd name="T0" fmla="*/ 794 w 1077"/>
                  <a:gd name="T1" fmla="*/ 1701 h 1701"/>
                  <a:gd name="T2" fmla="*/ 624 w 1077"/>
                  <a:gd name="T3" fmla="*/ 1645 h 1701"/>
                  <a:gd name="T4" fmla="*/ 567 w 1077"/>
                  <a:gd name="T5" fmla="*/ 1701 h 1701"/>
                  <a:gd name="T6" fmla="*/ 454 w 1077"/>
                  <a:gd name="T7" fmla="*/ 1645 h 1701"/>
                  <a:gd name="T8" fmla="*/ 397 w 1077"/>
                  <a:gd name="T9" fmla="*/ 1701 h 1701"/>
                  <a:gd name="T10" fmla="*/ 113 w 1077"/>
                  <a:gd name="T11" fmla="*/ 1645 h 1701"/>
                  <a:gd name="T12" fmla="*/ 57 w 1077"/>
                  <a:gd name="T13" fmla="*/ 1701 h 1701"/>
                  <a:gd name="T14" fmla="*/ 0 w 1077"/>
                  <a:gd name="T15" fmla="*/ 1531 h 1701"/>
                  <a:gd name="T16" fmla="*/ 113 w 1077"/>
                  <a:gd name="T17" fmla="*/ 1474 h 1701"/>
                  <a:gd name="T18" fmla="*/ 170 w 1077"/>
                  <a:gd name="T19" fmla="*/ 1361 h 1701"/>
                  <a:gd name="T20" fmla="*/ 284 w 1077"/>
                  <a:gd name="T21" fmla="*/ 1418 h 1701"/>
                  <a:gd name="T22" fmla="*/ 170 w 1077"/>
                  <a:gd name="T23" fmla="*/ 1248 h 1701"/>
                  <a:gd name="T24" fmla="*/ 113 w 1077"/>
                  <a:gd name="T25" fmla="*/ 1191 h 1701"/>
                  <a:gd name="T26" fmla="*/ 170 w 1077"/>
                  <a:gd name="T27" fmla="*/ 1078 h 1701"/>
                  <a:gd name="T28" fmla="*/ 57 w 1077"/>
                  <a:gd name="T29" fmla="*/ 1021 h 1701"/>
                  <a:gd name="T30" fmla="*/ 113 w 1077"/>
                  <a:gd name="T31" fmla="*/ 511 h 1701"/>
                  <a:gd name="T32" fmla="*/ 170 w 1077"/>
                  <a:gd name="T33" fmla="*/ 340 h 1701"/>
                  <a:gd name="T34" fmla="*/ 227 w 1077"/>
                  <a:gd name="T35" fmla="*/ 170 h 1701"/>
                  <a:gd name="T36" fmla="*/ 567 w 1077"/>
                  <a:gd name="T37" fmla="*/ 0 h 1701"/>
                  <a:gd name="T38" fmla="*/ 624 w 1077"/>
                  <a:gd name="T39" fmla="*/ 57 h 1701"/>
                  <a:gd name="T40" fmla="*/ 681 w 1077"/>
                  <a:gd name="T41" fmla="*/ 170 h 1701"/>
                  <a:gd name="T42" fmla="*/ 624 w 1077"/>
                  <a:gd name="T43" fmla="*/ 284 h 1701"/>
                  <a:gd name="T44" fmla="*/ 681 w 1077"/>
                  <a:gd name="T45" fmla="*/ 624 h 1701"/>
                  <a:gd name="T46" fmla="*/ 737 w 1077"/>
                  <a:gd name="T47" fmla="*/ 737 h 1701"/>
                  <a:gd name="T48" fmla="*/ 907 w 1077"/>
                  <a:gd name="T49" fmla="*/ 794 h 1701"/>
                  <a:gd name="T50" fmla="*/ 964 w 1077"/>
                  <a:gd name="T51" fmla="*/ 851 h 1701"/>
                  <a:gd name="T52" fmla="*/ 1021 w 1077"/>
                  <a:gd name="T53" fmla="*/ 907 h 1701"/>
                  <a:gd name="T54" fmla="*/ 964 w 1077"/>
                  <a:gd name="T55" fmla="*/ 1021 h 1701"/>
                  <a:gd name="T56" fmla="*/ 1021 w 1077"/>
                  <a:gd name="T57" fmla="*/ 1078 h 1701"/>
                  <a:gd name="T58" fmla="*/ 1077 w 1077"/>
                  <a:gd name="T59" fmla="*/ 1134 h 1701"/>
                  <a:gd name="T60" fmla="*/ 1021 w 1077"/>
                  <a:gd name="T61" fmla="*/ 1191 h 1701"/>
                  <a:gd name="T62" fmla="*/ 907 w 1077"/>
                  <a:gd name="T63" fmla="*/ 1304 h 1701"/>
                  <a:gd name="T64" fmla="*/ 794 w 1077"/>
                  <a:gd name="T65" fmla="*/ 1531 h 1701"/>
                  <a:gd name="T66" fmla="*/ 851 w 1077"/>
                  <a:gd name="T67" fmla="*/ 1588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77" h="1701">
                    <a:moveTo>
                      <a:pt x="851" y="1701"/>
                    </a:moveTo>
                    <a:lnTo>
                      <a:pt x="794" y="1701"/>
                    </a:lnTo>
                    <a:lnTo>
                      <a:pt x="794" y="1645"/>
                    </a:lnTo>
                    <a:lnTo>
                      <a:pt x="624" y="1645"/>
                    </a:lnTo>
                    <a:lnTo>
                      <a:pt x="624" y="1701"/>
                    </a:lnTo>
                    <a:lnTo>
                      <a:pt x="567" y="1701"/>
                    </a:lnTo>
                    <a:lnTo>
                      <a:pt x="567" y="1645"/>
                    </a:lnTo>
                    <a:lnTo>
                      <a:pt x="454" y="1645"/>
                    </a:lnTo>
                    <a:lnTo>
                      <a:pt x="454" y="1701"/>
                    </a:lnTo>
                    <a:lnTo>
                      <a:pt x="397" y="1701"/>
                    </a:lnTo>
                    <a:lnTo>
                      <a:pt x="397" y="1645"/>
                    </a:lnTo>
                    <a:lnTo>
                      <a:pt x="113" y="1645"/>
                    </a:lnTo>
                    <a:lnTo>
                      <a:pt x="113" y="1701"/>
                    </a:lnTo>
                    <a:lnTo>
                      <a:pt x="57" y="1701"/>
                    </a:lnTo>
                    <a:lnTo>
                      <a:pt x="57" y="1531"/>
                    </a:lnTo>
                    <a:lnTo>
                      <a:pt x="0" y="1531"/>
                    </a:lnTo>
                    <a:lnTo>
                      <a:pt x="0" y="1474"/>
                    </a:lnTo>
                    <a:lnTo>
                      <a:pt x="113" y="1474"/>
                    </a:lnTo>
                    <a:lnTo>
                      <a:pt x="113" y="1361"/>
                    </a:lnTo>
                    <a:lnTo>
                      <a:pt x="170" y="1361"/>
                    </a:lnTo>
                    <a:lnTo>
                      <a:pt x="170" y="1418"/>
                    </a:lnTo>
                    <a:lnTo>
                      <a:pt x="284" y="1418"/>
                    </a:lnTo>
                    <a:lnTo>
                      <a:pt x="284" y="1248"/>
                    </a:lnTo>
                    <a:lnTo>
                      <a:pt x="170" y="1248"/>
                    </a:lnTo>
                    <a:lnTo>
                      <a:pt x="170" y="1191"/>
                    </a:lnTo>
                    <a:lnTo>
                      <a:pt x="113" y="1191"/>
                    </a:lnTo>
                    <a:lnTo>
                      <a:pt x="113" y="1078"/>
                    </a:lnTo>
                    <a:lnTo>
                      <a:pt x="170" y="1078"/>
                    </a:lnTo>
                    <a:lnTo>
                      <a:pt x="170" y="1021"/>
                    </a:lnTo>
                    <a:lnTo>
                      <a:pt x="57" y="1021"/>
                    </a:lnTo>
                    <a:lnTo>
                      <a:pt x="57" y="511"/>
                    </a:lnTo>
                    <a:lnTo>
                      <a:pt x="113" y="511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624" y="57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284"/>
                    </a:lnTo>
                    <a:lnTo>
                      <a:pt x="624" y="284"/>
                    </a:lnTo>
                    <a:lnTo>
                      <a:pt x="624" y="624"/>
                    </a:lnTo>
                    <a:lnTo>
                      <a:pt x="681" y="624"/>
                    </a:lnTo>
                    <a:lnTo>
                      <a:pt x="681" y="737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907" y="794"/>
                    </a:lnTo>
                    <a:lnTo>
                      <a:pt x="907" y="851"/>
                    </a:lnTo>
                    <a:lnTo>
                      <a:pt x="964" y="851"/>
                    </a:lnTo>
                    <a:lnTo>
                      <a:pt x="964" y="907"/>
                    </a:lnTo>
                    <a:lnTo>
                      <a:pt x="1021" y="907"/>
                    </a:lnTo>
                    <a:lnTo>
                      <a:pt x="1021" y="1021"/>
                    </a:lnTo>
                    <a:lnTo>
                      <a:pt x="964" y="1021"/>
                    </a:lnTo>
                    <a:lnTo>
                      <a:pt x="964" y="1078"/>
                    </a:lnTo>
                    <a:lnTo>
                      <a:pt x="1021" y="1078"/>
                    </a:lnTo>
                    <a:lnTo>
                      <a:pt x="1021" y="1134"/>
                    </a:lnTo>
                    <a:lnTo>
                      <a:pt x="1077" y="1134"/>
                    </a:lnTo>
                    <a:lnTo>
                      <a:pt x="1077" y="1191"/>
                    </a:lnTo>
                    <a:lnTo>
                      <a:pt x="1021" y="1191"/>
                    </a:lnTo>
                    <a:lnTo>
                      <a:pt x="1021" y="1304"/>
                    </a:lnTo>
                    <a:lnTo>
                      <a:pt x="907" y="1304"/>
                    </a:lnTo>
                    <a:lnTo>
                      <a:pt x="907" y="1531"/>
                    </a:lnTo>
                    <a:lnTo>
                      <a:pt x="794" y="1531"/>
                    </a:lnTo>
                    <a:lnTo>
                      <a:pt x="794" y="1588"/>
                    </a:lnTo>
                    <a:lnTo>
                      <a:pt x="851" y="1588"/>
                    </a:lnTo>
                    <a:lnTo>
                      <a:pt x="851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13" name="Freeform 57"/>
              <p:cNvSpPr>
                <a:spLocks/>
              </p:cNvSpPr>
              <p:nvPr/>
            </p:nvSpPr>
            <p:spPr bwMode="auto">
              <a:xfrm>
                <a:off x="5109" y="2230"/>
                <a:ext cx="1361" cy="1361"/>
              </a:xfrm>
              <a:custGeom>
                <a:avLst/>
                <a:gdLst>
                  <a:gd name="T0" fmla="*/ 1361 w 1361"/>
                  <a:gd name="T1" fmla="*/ 737 h 1361"/>
                  <a:gd name="T2" fmla="*/ 1248 w 1361"/>
                  <a:gd name="T3" fmla="*/ 737 h 1361"/>
                  <a:gd name="T4" fmla="*/ 1248 w 1361"/>
                  <a:gd name="T5" fmla="*/ 510 h 1361"/>
                  <a:gd name="T6" fmla="*/ 1191 w 1361"/>
                  <a:gd name="T7" fmla="*/ 510 h 1361"/>
                  <a:gd name="T8" fmla="*/ 1191 w 1361"/>
                  <a:gd name="T9" fmla="*/ 454 h 1361"/>
                  <a:gd name="T10" fmla="*/ 1078 w 1361"/>
                  <a:gd name="T11" fmla="*/ 454 h 1361"/>
                  <a:gd name="T12" fmla="*/ 1078 w 1361"/>
                  <a:gd name="T13" fmla="*/ 397 h 1361"/>
                  <a:gd name="T14" fmla="*/ 1134 w 1361"/>
                  <a:gd name="T15" fmla="*/ 397 h 1361"/>
                  <a:gd name="T16" fmla="*/ 1134 w 1361"/>
                  <a:gd name="T17" fmla="*/ 227 h 1361"/>
                  <a:gd name="T18" fmla="*/ 794 w 1361"/>
                  <a:gd name="T19" fmla="*/ 227 h 1361"/>
                  <a:gd name="T20" fmla="*/ 794 w 1361"/>
                  <a:gd name="T21" fmla="*/ 284 h 1361"/>
                  <a:gd name="T22" fmla="*/ 737 w 1361"/>
                  <a:gd name="T23" fmla="*/ 284 h 1361"/>
                  <a:gd name="T24" fmla="*/ 737 w 1361"/>
                  <a:gd name="T25" fmla="*/ 340 h 1361"/>
                  <a:gd name="T26" fmla="*/ 681 w 1361"/>
                  <a:gd name="T27" fmla="*/ 340 h 1361"/>
                  <a:gd name="T28" fmla="*/ 681 w 1361"/>
                  <a:gd name="T29" fmla="*/ 227 h 1361"/>
                  <a:gd name="T30" fmla="*/ 511 w 1361"/>
                  <a:gd name="T31" fmla="*/ 227 h 1361"/>
                  <a:gd name="T32" fmla="*/ 511 w 1361"/>
                  <a:gd name="T33" fmla="*/ 170 h 1361"/>
                  <a:gd name="T34" fmla="*/ 454 w 1361"/>
                  <a:gd name="T35" fmla="*/ 170 h 1361"/>
                  <a:gd name="T36" fmla="*/ 454 w 1361"/>
                  <a:gd name="T37" fmla="*/ 114 h 1361"/>
                  <a:gd name="T38" fmla="*/ 397 w 1361"/>
                  <a:gd name="T39" fmla="*/ 114 h 1361"/>
                  <a:gd name="T40" fmla="*/ 397 w 1361"/>
                  <a:gd name="T41" fmla="*/ 57 h 1361"/>
                  <a:gd name="T42" fmla="*/ 227 w 1361"/>
                  <a:gd name="T43" fmla="*/ 57 h 1361"/>
                  <a:gd name="T44" fmla="*/ 227 w 1361"/>
                  <a:gd name="T45" fmla="*/ 0 h 1361"/>
                  <a:gd name="T46" fmla="*/ 114 w 1361"/>
                  <a:gd name="T47" fmla="*/ 0 h 1361"/>
                  <a:gd name="T48" fmla="*/ 114 w 1361"/>
                  <a:gd name="T49" fmla="*/ 114 h 1361"/>
                  <a:gd name="T50" fmla="*/ 57 w 1361"/>
                  <a:gd name="T51" fmla="*/ 114 h 1361"/>
                  <a:gd name="T52" fmla="*/ 57 w 1361"/>
                  <a:gd name="T53" fmla="*/ 227 h 1361"/>
                  <a:gd name="T54" fmla="*/ 0 w 1361"/>
                  <a:gd name="T55" fmla="*/ 227 h 1361"/>
                  <a:gd name="T56" fmla="*/ 0 w 1361"/>
                  <a:gd name="T57" fmla="*/ 454 h 1361"/>
                  <a:gd name="T58" fmla="*/ 227 w 1361"/>
                  <a:gd name="T59" fmla="*/ 454 h 1361"/>
                  <a:gd name="T60" fmla="*/ 227 w 1361"/>
                  <a:gd name="T61" fmla="*/ 681 h 1361"/>
                  <a:gd name="T62" fmla="*/ 170 w 1361"/>
                  <a:gd name="T63" fmla="*/ 681 h 1361"/>
                  <a:gd name="T64" fmla="*/ 170 w 1361"/>
                  <a:gd name="T65" fmla="*/ 794 h 1361"/>
                  <a:gd name="T66" fmla="*/ 227 w 1361"/>
                  <a:gd name="T67" fmla="*/ 794 h 1361"/>
                  <a:gd name="T68" fmla="*/ 227 w 1361"/>
                  <a:gd name="T69" fmla="*/ 907 h 1361"/>
                  <a:gd name="T70" fmla="*/ 170 w 1361"/>
                  <a:gd name="T71" fmla="*/ 907 h 1361"/>
                  <a:gd name="T72" fmla="*/ 170 w 1361"/>
                  <a:gd name="T73" fmla="*/ 964 h 1361"/>
                  <a:gd name="T74" fmla="*/ 114 w 1361"/>
                  <a:gd name="T75" fmla="*/ 964 h 1361"/>
                  <a:gd name="T76" fmla="*/ 114 w 1361"/>
                  <a:gd name="T77" fmla="*/ 1078 h 1361"/>
                  <a:gd name="T78" fmla="*/ 170 w 1361"/>
                  <a:gd name="T79" fmla="*/ 1078 h 1361"/>
                  <a:gd name="T80" fmla="*/ 170 w 1361"/>
                  <a:gd name="T81" fmla="*/ 1248 h 1361"/>
                  <a:gd name="T82" fmla="*/ 511 w 1361"/>
                  <a:gd name="T83" fmla="*/ 1248 h 1361"/>
                  <a:gd name="T84" fmla="*/ 511 w 1361"/>
                  <a:gd name="T85" fmla="*/ 1304 h 1361"/>
                  <a:gd name="T86" fmla="*/ 681 w 1361"/>
                  <a:gd name="T87" fmla="*/ 1304 h 1361"/>
                  <a:gd name="T88" fmla="*/ 681 w 1361"/>
                  <a:gd name="T89" fmla="*/ 1361 h 1361"/>
                  <a:gd name="T90" fmla="*/ 737 w 1361"/>
                  <a:gd name="T91" fmla="*/ 1361 h 1361"/>
                  <a:gd name="T92" fmla="*/ 737 w 1361"/>
                  <a:gd name="T93" fmla="*/ 1304 h 1361"/>
                  <a:gd name="T94" fmla="*/ 964 w 1361"/>
                  <a:gd name="T95" fmla="*/ 1304 h 1361"/>
                  <a:gd name="T96" fmla="*/ 964 w 1361"/>
                  <a:gd name="T97" fmla="*/ 1191 h 1361"/>
                  <a:gd name="T98" fmla="*/ 908 w 1361"/>
                  <a:gd name="T99" fmla="*/ 1191 h 1361"/>
                  <a:gd name="T100" fmla="*/ 908 w 1361"/>
                  <a:gd name="T101" fmla="*/ 964 h 1361"/>
                  <a:gd name="T102" fmla="*/ 1078 w 1361"/>
                  <a:gd name="T103" fmla="*/ 964 h 1361"/>
                  <a:gd name="T104" fmla="*/ 1078 w 1361"/>
                  <a:gd name="T105" fmla="*/ 907 h 1361"/>
                  <a:gd name="T106" fmla="*/ 1361 w 1361"/>
                  <a:gd name="T107" fmla="*/ 907 h 1361"/>
                  <a:gd name="T108" fmla="*/ 1361 w 1361"/>
                  <a:gd name="T109" fmla="*/ 737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61" h="1361">
                    <a:moveTo>
                      <a:pt x="1361" y="737"/>
                    </a:moveTo>
                    <a:lnTo>
                      <a:pt x="1248" y="737"/>
                    </a:lnTo>
                    <a:lnTo>
                      <a:pt x="1248" y="510"/>
                    </a:lnTo>
                    <a:lnTo>
                      <a:pt x="1191" y="510"/>
                    </a:lnTo>
                    <a:lnTo>
                      <a:pt x="1191" y="454"/>
                    </a:lnTo>
                    <a:lnTo>
                      <a:pt x="1078" y="454"/>
                    </a:lnTo>
                    <a:lnTo>
                      <a:pt x="1078" y="397"/>
                    </a:lnTo>
                    <a:lnTo>
                      <a:pt x="1134" y="397"/>
                    </a:lnTo>
                    <a:lnTo>
                      <a:pt x="1134" y="227"/>
                    </a:lnTo>
                    <a:lnTo>
                      <a:pt x="794" y="227"/>
                    </a:lnTo>
                    <a:lnTo>
                      <a:pt x="794" y="284"/>
                    </a:lnTo>
                    <a:lnTo>
                      <a:pt x="737" y="284"/>
                    </a:lnTo>
                    <a:lnTo>
                      <a:pt x="737" y="340"/>
                    </a:lnTo>
                    <a:lnTo>
                      <a:pt x="681" y="340"/>
                    </a:lnTo>
                    <a:lnTo>
                      <a:pt x="681" y="227"/>
                    </a:lnTo>
                    <a:lnTo>
                      <a:pt x="511" y="227"/>
                    </a:lnTo>
                    <a:lnTo>
                      <a:pt x="511" y="170"/>
                    </a:lnTo>
                    <a:lnTo>
                      <a:pt x="454" y="170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681"/>
                    </a:lnTo>
                    <a:lnTo>
                      <a:pt x="170" y="681"/>
                    </a:lnTo>
                    <a:lnTo>
                      <a:pt x="170" y="794"/>
                    </a:lnTo>
                    <a:lnTo>
                      <a:pt x="227" y="794"/>
                    </a:lnTo>
                    <a:lnTo>
                      <a:pt x="227" y="907"/>
                    </a:lnTo>
                    <a:lnTo>
                      <a:pt x="170" y="907"/>
                    </a:lnTo>
                    <a:lnTo>
                      <a:pt x="170" y="964"/>
                    </a:lnTo>
                    <a:lnTo>
                      <a:pt x="114" y="964"/>
                    </a:lnTo>
                    <a:lnTo>
                      <a:pt x="114" y="1078"/>
                    </a:lnTo>
                    <a:lnTo>
                      <a:pt x="170" y="1078"/>
                    </a:lnTo>
                    <a:lnTo>
                      <a:pt x="170" y="1248"/>
                    </a:lnTo>
                    <a:lnTo>
                      <a:pt x="511" y="1248"/>
                    </a:lnTo>
                    <a:lnTo>
                      <a:pt x="511" y="1304"/>
                    </a:lnTo>
                    <a:lnTo>
                      <a:pt x="681" y="1304"/>
                    </a:lnTo>
                    <a:lnTo>
                      <a:pt x="681" y="1361"/>
                    </a:lnTo>
                    <a:lnTo>
                      <a:pt x="737" y="1361"/>
                    </a:lnTo>
                    <a:lnTo>
                      <a:pt x="737" y="1304"/>
                    </a:lnTo>
                    <a:lnTo>
                      <a:pt x="964" y="1304"/>
                    </a:lnTo>
                    <a:lnTo>
                      <a:pt x="964" y="1191"/>
                    </a:lnTo>
                    <a:lnTo>
                      <a:pt x="908" y="1191"/>
                    </a:lnTo>
                    <a:lnTo>
                      <a:pt x="908" y="964"/>
                    </a:lnTo>
                    <a:lnTo>
                      <a:pt x="1078" y="964"/>
                    </a:lnTo>
                    <a:lnTo>
                      <a:pt x="1078" y="907"/>
                    </a:lnTo>
                    <a:lnTo>
                      <a:pt x="1361" y="907"/>
                    </a:lnTo>
                    <a:lnTo>
                      <a:pt x="1361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14" name="Freeform 58"/>
              <p:cNvSpPr>
                <a:spLocks/>
              </p:cNvSpPr>
              <p:nvPr/>
            </p:nvSpPr>
            <p:spPr bwMode="auto">
              <a:xfrm>
                <a:off x="4202" y="1663"/>
                <a:ext cx="1021" cy="1474"/>
              </a:xfrm>
              <a:custGeom>
                <a:avLst/>
                <a:gdLst>
                  <a:gd name="T0" fmla="*/ 0 w 1021"/>
                  <a:gd name="T1" fmla="*/ 907 h 1474"/>
                  <a:gd name="T2" fmla="*/ 0 w 1021"/>
                  <a:gd name="T3" fmla="*/ 681 h 1474"/>
                  <a:gd name="T4" fmla="*/ 227 w 1021"/>
                  <a:gd name="T5" fmla="*/ 681 h 1474"/>
                  <a:gd name="T6" fmla="*/ 227 w 1021"/>
                  <a:gd name="T7" fmla="*/ 737 h 1474"/>
                  <a:gd name="T8" fmla="*/ 454 w 1021"/>
                  <a:gd name="T9" fmla="*/ 737 h 1474"/>
                  <a:gd name="T10" fmla="*/ 454 w 1021"/>
                  <a:gd name="T11" fmla="*/ 567 h 1474"/>
                  <a:gd name="T12" fmla="*/ 397 w 1021"/>
                  <a:gd name="T13" fmla="*/ 567 h 1474"/>
                  <a:gd name="T14" fmla="*/ 397 w 1021"/>
                  <a:gd name="T15" fmla="*/ 454 h 1474"/>
                  <a:gd name="T16" fmla="*/ 454 w 1021"/>
                  <a:gd name="T17" fmla="*/ 454 h 1474"/>
                  <a:gd name="T18" fmla="*/ 454 w 1021"/>
                  <a:gd name="T19" fmla="*/ 284 h 1474"/>
                  <a:gd name="T20" fmla="*/ 510 w 1021"/>
                  <a:gd name="T21" fmla="*/ 284 h 1474"/>
                  <a:gd name="T22" fmla="*/ 510 w 1021"/>
                  <a:gd name="T23" fmla="*/ 227 h 1474"/>
                  <a:gd name="T24" fmla="*/ 681 w 1021"/>
                  <a:gd name="T25" fmla="*/ 227 h 1474"/>
                  <a:gd name="T26" fmla="*/ 681 w 1021"/>
                  <a:gd name="T27" fmla="*/ 170 h 1474"/>
                  <a:gd name="T28" fmla="*/ 737 w 1021"/>
                  <a:gd name="T29" fmla="*/ 170 h 1474"/>
                  <a:gd name="T30" fmla="*/ 737 w 1021"/>
                  <a:gd name="T31" fmla="*/ 57 h 1474"/>
                  <a:gd name="T32" fmla="*/ 907 w 1021"/>
                  <a:gd name="T33" fmla="*/ 57 h 1474"/>
                  <a:gd name="T34" fmla="*/ 907 w 1021"/>
                  <a:gd name="T35" fmla="*/ 0 h 1474"/>
                  <a:gd name="T36" fmla="*/ 1021 w 1021"/>
                  <a:gd name="T37" fmla="*/ 0 h 1474"/>
                  <a:gd name="T38" fmla="*/ 1021 w 1021"/>
                  <a:gd name="T39" fmla="*/ 227 h 1474"/>
                  <a:gd name="T40" fmla="*/ 964 w 1021"/>
                  <a:gd name="T41" fmla="*/ 227 h 1474"/>
                  <a:gd name="T42" fmla="*/ 964 w 1021"/>
                  <a:gd name="T43" fmla="*/ 397 h 1474"/>
                  <a:gd name="T44" fmla="*/ 1021 w 1021"/>
                  <a:gd name="T45" fmla="*/ 397 h 1474"/>
                  <a:gd name="T46" fmla="*/ 1021 w 1021"/>
                  <a:gd name="T47" fmla="*/ 681 h 1474"/>
                  <a:gd name="T48" fmla="*/ 964 w 1021"/>
                  <a:gd name="T49" fmla="*/ 681 h 1474"/>
                  <a:gd name="T50" fmla="*/ 964 w 1021"/>
                  <a:gd name="T51" fmla="*/ 794 h 1474"/>
                  <a:gd name="T52" fmla="*/ 907 w 1021"/>
                  <a:gd name="T53" fmla="*/ 794 h 1474"/>
                  <a:gd name="T54" fmla="*/ 907 w 1021"/>
                  <a:gd name="T55" fmla="*/ 1021 h 1474"/>
                  <a:gd name="T56" fmla="*/ 964 w 1021"/>
                  <a:gd name="T57" fmla="*/ 1021 h 1474"/>
                  <a:gd name="T58" fmla="*/ 964 w 1021"/>
                  <a:gd name="T59" fmla="*/ 1077 h 1474"/>
                  <a:gd name="T60" fmla="*/ 907 w 1021"/>
                  <a:gd name="T61" fmla="*/ 1077 h 1474"/>
                  <a:gd name="T62" fmla="*/ 907 w 1021"/>
                  <a:gd name="T63" fmla="*/ 1134 h 1474"/>
                  <a:gd name="T64" fmla="*/ 851 w 1021"/>
                  <a:gd name="T65" fmla="*/ 1134 h 1474"/>
                  <a:gd name="T66" fmla="*/ 851 w 1021"/>
                  <a:gd name="T67" fmla="*/ 1191 h 1474"/>
                  <a:gd name="T68" fmla="*/ 794 w 1021"/>
                  <a:gd name="T69" fmla="*/ 1191 h 1474"/>
                  <a:gd name="T70" fmla="*/ 794 w 1021"/>
                  <a:gd name="T71" fmla="*/ 1248 h 1474"/>
                  <a:gd name="T72" fmla="*/ 737 w 1021"/>
                  <a:gd name="T73" fmla="*/ 1248 h 1474"/>
                  <a:gd name="T74" fmla="*/ 737 w 1021"/>
                  <a:gd name="T75" fmla="*/ 1304 h 1474"/>
                  <a:gd name="T76" fmla="*/ 624 w 1021"/>
                  <a:gd name="T77" fmla="*/ 1304 h 1474"/>
                  <a:gd name="T78" fmla="*/ 624 w 1021"/>
                  <a:gd name="T79" fmla="*/ 1418 h 1474"/>
                  <a:gd name="T80" fmla="*/ 397 w 1021"/>
                  <a:gd name="T81" fmla="*/ 1418 h 1474"/>
                  <a:gd name="T82" fmla="*/ 397 w 1021"/>
                  <a:gd name="T83" fmla="*/ 1474 h 1474"/>
                  <a:gd name="T84" fmla="*/ 340 w 1021"/>
                  <a:gd name="T85" fmla="*/ 1474 h 1474"/>
                  <a:gd name="T86" fmla="*/ 340 w 1021"/>
                  <a:gd name="T87" fmla="*/ 1418 h 1474"/>
                  <a:gd name="T88" fmla="*/ 170 w 1021"/>
                  <a:gd name="T89" fmla="*/ 1418 h 1474"/>
                  <a:gd name="T90" fmla="*/ 170 w 1021"/>
                  <a:gd name="T91" fmla="*/ 1248 h 1474"/>
                  <a:gd name="T92" fmla="*/ 114 w 1021"/>
                  <a:gd name="T93" fmla="*/ 1248 h 1474"/>
                  <a:gd name="T94" fmla="*/ 114 w 1021"/>
                  <a:gd name="T95" fmla="*/ 1191 h 1474"/>
                  <a:gd name="T96" fmla="*/ 170 w 1021"/>
                  <a:gd name="T97" fmla="*/ 1191 h 1474"/>
                  <a:gd name="T98" fmla="*/ 170 w 1021"/>
                  <a:gd name="T99" fmla="*/ 1134 h 1474"/>
                  <a:gd name="T100" fmla="*/ 114 w 1021"/>
                  <a:gd name="T101" fmla="*/ 1134 h 1474"/>
                  <a:gd name="T102" fmla="*/ 114 w 1021"/>
                  <a:gd name="T103" fmla="*/ 1077 h 1474"/>
                  <a:gd name="T104" fmla="*/ 57 w 1021"/>
                  <a:gd name="T105" fmla="*/ 1077 h 1474"/>
                  <a:gd name="T106" fmla="*/ 57 w 1021"/>
                  <a:gd name="T107" fmla="*/ 964 h 1474"/>
                  <a:gd name="T108" fmla="*/ 0 w 1021"/>
                  <a:gd name="T109" fmla="*/ 964 h 1474"/>
                  <a:gd name="T110" fmla="*/ 0 w 1021"/>
                  <a:gd name="T111" fmla="*/ 907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21" h="1474">
                    <a:moveTo>
                      <a:pt x="0" y="907"/>
                    </a:moveTo>
                    <a:lnTo>
                      <a:pt x="0" y="681"/>
                    </a:lnTo>
                    <a:lnTo>
                      <a:pt x="227" y="681"/>
                    </a:lnTo>
                    <a:lnTo>
                      <a:pt x="227" y="737"/>
                    </a:lnTo>
                    <a:lnTo>
                      <a:pt x="454" y="737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454"/>
                    </a:lnTo>
                    <a:lnTo>
                      <a:pt x="454" y="454"/>
                    </a:lnTo>
                    <a:lnTo>
                      <a:pt x="454" y="284"/>
                    </a:lnTo>
                    <a:lnTo>
                      <a:pt x="510" y="284"/>
                    </a:lnTo>
                    <a:lnTo>
                      <a:pt x="510" y="227"/>
                    </a:lnTo>
                    <a:lnTo>
                      <a:pt x="681" y="227"/>
                    </a:lnTo>
                    <a:lnTo>
                      <a:pt x="681" y="170"/>
                    </a:lnTo>
                    <a:lnTo>
                      <a:pt x="737" y="170"/>
                    </a:lnTo>
                    <a:lnTo>
                      <a:pt x="737" y="57"/>
                    </a:lnTo>
                    <a:lnTo>
                      <a:pt x="907" y="57"/>
                    </a:lnTo>
                    <a:lnTo>
                      <a:pt x="907" y="0"/>
                    </a:lnTo>
                    <a:lnTo>
                      <a:pt x="1021" y="0"/>
                    </a:lnTo>
                    <a:lnTo>
                      <a:pt x="1021" y="227"/>
                    </a:lnTo>
                    <a:lnTo>
                      <a:pt x="964" y="227"/>
                    </a:lnTo>
                    <a:lnTo>
                      <a:pt x="964" y="397"/>
                    </a:lnTo>
                    <a:lnTo>
                      <a:pt x="1021" y="397"/>
                    </a:lnTo>
                    <a:lnTo>
                      <a:pt x="1021" y="681"/>
                    </a:lnTo>
                    <a:lnTo>
                      <a:pt x="964" y="681"/>
                    </a:lnTo>
                    <a:lnTo>
                      <a:pt x="964" y="794"/>
                    </a:lnTo>
                    <a:lnTo>
                      <a:pt x="907" y="794"/>
                    </a:lnTo>
                    <a:lnTo>
                      <a:pt x="907" y="1021"/>
                    </a:lnTo>
                    <a:lnTo>
                      <a:pt x="964" y="1021"/>
                    </a:lnTo>
                    <a:lnTo>
                      <a:pt x="964" y="1077"/>
                    </a:lnTo>
                    <a:lnTo>
                      <a:pt x="907" y="1077"/>
                    </a:lnTo>
                    <a:lnTo>
                      <a:pt x="907" y="1134"/>
                    </a:lnTo>
                    <a:lnTo>
                      <a:pt x="851" y="1134"/>
                    </a:lnTo>
                    <a:lnTo>
                      <a:pt x="851" y="1191"/>
                    </a:lnTo>
                    <a:lnTo>
                      <a:pt x="794" y="1191"/>
                    </a:lnTo>
                    <a:lnTo>
                      <a:pt x="794" y="1248"/>
                    </a:lnTo>
                    <a:lnTo>
                      <a:pt x="737" y="1248"/>
                    </a:lnTo>
                    <a:lnTo>
                      <a:pt x="737" y="1304"/>
                    </a:lnTo>
                    <a:lnTo>
                      <a:pt x="624" y="1304"/>
                    </a:lnTo>
                    <a:lnTo>
                      <a:pt x="624" y="1418"/>
                    </a:lnTo>
                    <a:lnTo>
                      <a:pt x="397" y="1418"/>
                    </a:lnTo>
                    <a:lnTo>
                      <a:pt x="397" y="1474"/>
                    </a:lnTo>
                    <a:lnTo>
                      <a:pt x="340" y="1474"/>
                    </a:lnTo>
                    <a:lnTo>
                      <a:pt x="340" y="1418"/>
                    </a:lnTo>
                    <a:lnTo>
                      <a:pt x="170" y="1418"/>
                    </a:lnTo>
                    <a:lnTo>
                      <a:pt x="170" y="1248"/>
                    </a:lnTo>
                    <a:lnTo>
                      <a:pt x="114" y="1248"/>
                    </a:lnTo>
                    <a:lnTo>
                      <a:pt x="114" y="1191"/>
                    </a:lnTo>
                    <a:lnTo>
                      <a:pt x="170" y="1191"/>
                    </a:lnTo>
                    <a:lnTo>
                      <a:pt x="170" y="1134"/>
                    </a:lnTo>
                    <a:lnTo>
                      <a:pt x="114" y="1134"/>
                    </a:lnTo>
                    <a:lnTo>
                      <a:pt x="114" y="1077"/>
                    </a:lnTo>
                    <a:lnTo>
                      <a:pt x="57" y="1077"/>
                    </a:lnTo>
                    <a:lnTo>
                      <a:pt x="57" y="964"/>
                    </a:lnTo>
                    <a:lnTo>
                      <a:pt x="0" y="964"/>
                    </a:lnTo>
                    <a:lnTo>
                      <a:pt x="0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15" name="Freeform 59"/>
              <p:cNvSpPr>
                <a:spLocks/>
              </p:cNvSpPr>
              <p:nvPr/>
            </p:nvSpPr>
            <p:spPr bwMode="auto">
              <a:xfrm>
                <a:off x="3919" y="359"/>
                <a:ext cx="1814" cy="1418"/>
              </a:xfrm>
              <a:custGeom>
                <a:avLst/>
                <a:gdLst>
                  <a:gd name="T0" fmla="*/ 1190 w 1814"/>
                  <a:gd name="T1" fmla="*/ 1304 h 1418"/>
                  <a:gd name="T2" fmla="*/ 1020 w 1814"/>
                  <a:gd name="T3" fmla="*/ 1361 h 1418"/>
                  <a:gd name="T4" fmla="*/ 964 w 1814"/>
                  <a:gd name="T5" fmla="*/ 1304 h 1418"/>
                  <a:gd name="T6" fmla="*/ 907 w 1814"/>
                  <a:gd name="T7" fmla="*/ 1247 h 1418"/>
                  <a:gd name="T8" fmla="*/ 850 w 1814"/>
                  <a:gd name="T9" fmla="*/ 1191 h 1418"/>
                  <a:gd name="T10" fmla="*/ 510 w 1814"/>
                  <a:gd name="T11" fmla="*/ 1134 h 1418"/>
                  <a:gd name="T12" fmla="*/ 226 w 1814"/>
                  <a:gd name="T13" fmla="*/ 1247 h 1418"/>
                  <a:gd name="T14" fmla="*/ 56 w 1814"/>
                  <a:gd name="T15" fmla="*/ 1191 h 1418"/>
                  <a:gd name="T16" fmla="*/ 0 w 1814"/>
                  <a:gd name="T17" fmla="*/ 851 h 1418"/>
                  <a:gd name="T18" fmla="*/ 56 w 1814"/>
                  <a:gd name="T19" fmla="*/ 737 h 1418"/>
                  <a:gd name="T20" fmla="*/ 113 w 1814"/>
                  <a:gd name="T21" fmla="*/ 624 h 1418"/>
                  <a:gd name="T22" fmla="*/ 283 w 1814"/>
                  <a:gd name="T23" fmla="*/ 454 h 1418"/>
                  <a:gd name="T24" fmla="*/ 340 w 1814"/>
                  <a:gd name="T25" fmla="*/ 397 h 1418"/>
                  <a:gd name="T26" fmla="*/ 397 w 1814"/>
                  <a:gd name="T27" fmla="*/ 284 h 1418"/>
                  <a:gd name="T28" fmla="*/ 453 w 1814"/>
                  <a:gd name="T29" fmla="*/ 57 h 1418"/>
                  <a:gd name="T30" fmla="*/ 850 w 1814"/>
                  <a:gd name="T31" fmla="*/ 0 h 1418"/>
                  <a:gd name="T32" fmla="*/ 850 w 1814"/>
                  <a:gd name="T33" fmla="*/ 113 h 1418"/>
                  <a:gd name="T34" fmla="*/ 964 w 1814"/>
                  <a:gd name="T35" fmla="*/ 0 h 1418"/>
                  <a:gd name="T36" fmla="*/ 1020 w 1814"/>
                  <a:gd name="T37" fmla="*/ 113 h 1418"/>
                  <a:gd name="T38" fmla="*/ 1077 w 1814"/>
                  <a:gd name="T39" fmla="*/ 227 h 1418"/>
                  <a:gd name="T40" fmla="*/ 1020 w 1814"/>
                  <a:gd name="T41" fmla="*/ 340 h 1418"/>
                  <a:gd name="T42" fmla="*/ 964 w 1814"/>
                  <a:gd name="T43" fmla="*/ 397 h 1418"/>
                  <a:gd name="T44" fmla="*/ 1020 w 1814"/>
                  <a:gd name="T45" fmla="*/ 454 h 1418"/>
                  <a:gd name="T46" fmla="*/ 1077 w 1814"/>
                  <a:gd name="T47" fmla="*/ 510 h 1418"/>
                  <a:gd name="T48" fmla="*/ 1134 w 1814"/>
                  <a:gd name="T49" fmla="*/ 567 h 1418"/>
                  <a:gd name="T50" fmla="*/ 1190 w 1814"/>
                  <a:gd name="T51" fmla="*/ 624 h 1418"/>
                  <a:gd name="T52" fmla="*/ 1247 w 1814"/>
                  <a:gd name="T53" fmla="*/ 737 h 1418"/>
                  <a:gd name="T54" fmla="*/ 1304 w 1814"/>
                  <a:gd name="T55" fmla="*/ 794 h 1418"/>
                  <a:gd name="T56" fmla="*/ 1474 w 1814"/>
                  <a:gd name="T57" fmla="*/ 680 h 1418"/>
                  <a:gd name="T58" fmla="*/ 1701 w 1814"/>
                  <a:gd name="T59" fmla="*/ 624 h 1418"/>
                  <a:gd name="T60" fmla="*/ 1757 w 1814"/>
                  <a:gd name="T61" fmla="*/ 737 h 1418"/>
                  <a:gd name="T62" fmla="*/ 1814 w 1814"/>
                  <a:gd name="T63" fmla="*/ 794 h 1418"/>
                  <a:gd name="T64" fmla="*/ 1757 w 1814"/>
                  <a:gd name="T65" fmla="*/ 1021 h 1418"/>
                  <a:gd name="T66" fmla="*/ 1814 w 1814"/>
                  <a:gd name="T67" fmla="*/ 1361 h 1418"/>
                  <a:gd name="T68" fmla="*/ 1701 w 1814"/>
                  <a:gd name="T69" fmla="*/ 1418 h 1418"/>
                  <a:gd name="T70" fmla="*/ 1531 w 1814"/>
                  <a:gd name="T71" fmla="*/ 1361 h 1418"/>
                  <a:gd name="T72" fmla="*/ 1417 w 1814"/>
                  <a:gd name="T73" fmla="*/ 1304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14" h="1418">
                    <a:moveTo>
                      <a:pt x="1304" y="1304"/>
                    </a:moveTo>
                    <a:lnTo>
                      <a:pt x="1190" y="1304"/>
                    </a:lnTo>
                    <a:lnTo>
                      <a:pt x="1190" y="1361"/>
                    </a:lnTo>
                    <a:lnTo>
                      <a:pt x="1020" y="1361"/>
                    </a:lnTo>
                    <a:lnTo>
                      <a:pt x="1020" y="1304"/>
                    </a:lnTo>
                    <a:lnTo>
                      <a:pt x="964" y="1304"/>
                    </a:lnTo>
                    <a:lnTo>
                      <a:pt x="964" y="1247"/>
                    </a:lnTo>
                    <a:lnTo>
                      <a:pt x="907" y="1247"/>
                    </a:lnTo>
                    <a:lnTo>
                      <a:pt x="907" y="1191"/>
                    </a:lnTo>
                    <a:lnTo>
                      <a:pt x="850" y="1191"/>
                    </a:lnTo>
                    <a:lnTo>
                      <a:pt x="850" y="1134"/>
                    </a:lnTo>
                    <a:lnTo>
                      <a:pt x="510" y="1134"/>
                    </a:lnTo>
                    <a:lnTo>
                      <a:pt x="510" y="1247"/>
                    </a:lnTo>
                    <a:lnTo>
                      <a:pt x="226" y="1247"/>
                    </a:lnTo>
                    <a:lnTo>
                      <a:pt x="226" y="1191"/>
                    </a:lnTo>
                    <a:lnTo>
                      <a:pt x="56" y="1191"/>
                    </a:lnTo>
                    <a:lnTo>
                      <a:pt x="56" y="851"/>
                    </a:lnTo>
                    <a:lnTo>
                      <a:pt x="0" y="851"/>
                    </a:lnTo>
                    <a:lnTo>
                      <a:pt x="0" y="737"/>
                    </a:lnTo>
                    <a:lnTo>
                      <a:pt x="56" y="737"/>
                    </a:lnTo>
                    <a:lnTo>
                      <a:pt x="56" y="624"/>
                    </a:lnTo>
                    <a:lnTo>
                      <a:pt x="113" y="624"/>
                    </a:lnTo>
                    <a:lnTo>
                      <a:pt x="113" y="454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284"/>
                    </a:lnTo>
                    <a:lnTo>
                      <a:pt x="397" y="284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850" y="0"/>
                    </a:lnTo>
                    <a:lnTo>
                      <a:pt x="850" y="57"/>
                    </a:lnTo>
                    <a:lnTo>
                      <a:pt x="850" y="113"/>
                    </a:lnTo>
                    <a:lnTo>
                      <a:pt x="964" y="113"/>
                    </a:lnTo>
                    <a:lnTo>
                      <a:pt x="964" y="0"/>
                    </a:lnTo>
                    <a:lnTo>
                      <a:pt x="1020" y="0"/>
                    </a:lnTo>
                    <a:lnTo>
                      <a:pt x="1020" y="113"/>
                    </a:lnTo>
                    <a:lnTo>
                      <a:pt x="1077" y="113"/>
                    </a:lnTo>
                    <a:lnTo>
                      <a:pt x="1077" y="227"/>
                    </a:lnTo>
                    <a:lnTo>
                      <a:pt x="1020" y="227"/>
                    </a:lnTo>
                    <a:lnTo>
                      <a:pt x="1020" y="340"/>
                    </a:lnTo>
                    <a:lnTo>
                      <a:pt x="964" y="340"/>
                    </a:lnTo>
                    <a:lnTo>
                      <a:pt x="964" y="397"/>
                    </a:lnTo>
                    <a:lnTo>
                      <a:pt x="1020" y="397"/>
                    </a:lnTo>
                    <a:lnTo>
                      <a:pt x="1020" y="454"/>
                    </a:lnTo>
                    <a:lnTo>
                      <a:pt x="1077" y="454"/>
                    </a:lnTo>
                    <a:lnTo>
                      <a:pt x="1077" y="510"/>
                    </a:lnTo>
                    <a:lnTo>
                      <a:pt x="1134" y="510"/>
                    </a:lnTo>
                    <a:lnTo>
                      <a:pt x="1134" y="567"/>
                    </a:lnTo>
                    <a:lnTo>
                      <a:pt x="1190" y="567"/>
                    </a:lnTo>
                    <a:lnTo>
                      <a:pt x="1190" y="624"/>
                    </a:lnTo>
                    <a:lnTo>
                      <a:pt x="1247" y="624"/>
                    </a:lnTo>
                    <a:lnTo>
                      <a:pt x="1247" y="737"/>
                    </a:lnTo>
                    <a:lnTo>
                      <a:pt x="1304" y="737"/>
                    </a:lnTo>
                    <a:lnTo>
                      <a:pt x="1304" y="794"/>
                    </a:lnTo>
                    <a:lnTo>
                      <a:pt x="1474" y="794"/>
                    </a:lnTo>
                    <a:lnTo>
                      <a:pt x="1474" y="680"/>
                    </a:lnTo>
                    <a:lnTo>
                      <a:pt x="1701" y="680"/>
                    </a:lnTo>
                    <a:lnTo>
                      <a:pt x="1701" y="624"/>
                    </a:lnTo>
                    <a:lnTo>
                      <a:pt x="1757" y="624"/>
                    </a:lnTo>
                    <a:lnTo>
                      <a:pt x="1757" y="737"/>
                    </a:lnTo>
                    <a:lnTo>
                      <a:pt x="1814" y="737"/>
                    </a:lnTo>
                    <a:lnTo>
                      <a:pt x="1814" y="794"/>
                    </a:lnTo>
                    <a:lnTo>
                      <a:pt x="1757" y="794"/>
                    </a:lnTo>
                    <a:lnTo>
                      <a:pt x="1757" y="1021"/>
                    </a:lnTo>
                    <a:lnTo>
                      <a:pt x="1814" y="1021"/>
                    </a:lnTo>
                    <a:lnTo>
                      <a:pt x="1814" y="1361"/>
                    </a:lnTo>
                    <a:lnTo>
                      <a:pt x="1701" y="1361"/>
                    </a:lnTo>
                    <a:lnTo>
                      <a:pt x="1701" y="1418"/>
                    </a:lnTo>
                    <a:lnTo>
                      <a:pt x="1531" y="1418"/>
                    </a:lnTo>
                    <a:lnTo>
                      <a:pt x="1531" y="1361"/>
                    </a:lnTo>
                    <a:lnTo>
                      <a:pt x="1417" y="1361"/>
                    </a:lnTo>
                    <a:lnTo>
                      <a:pt x="1417" y="1304"/>
                    </a:lnTo>
                    <a:lnTo>
                      <a:pt x="1304" y="130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16" name="Freeform 60"/>
              <p:cNvSpPr>
                <a:spLocks/>
              </p:cNvSpPr>
              <p:nvPr/>
            </p:nvSpPr>
            <p:spPr bwMode="auto">
              <a:xfrm>
                <a:off x="3238" y="302"/>
                <a:ext cx="1134" cy="1588"/>
              </a:xfrm>
              <a:custGeom>
                <a:avLst/>
                <a:gdLst>
                  <a:gd name="T0" fmla="*/ 737 w 1134"/>
                  <a:gd name="T1" fmla="*/ 57 h 1588"/>
                  <a:gd name="T2" fmla="*/ 681 w 1134"/>
                  <a:gd name="T3" fmla="*/ 114 h 1588"/>
                  <a:gd name="T4" fmla="*/ 624 w 1134"/>
                  <a:gd name="T5" fmla="*/ 170 h 1588"/>
                  <a:gd name="T6" fmla="*/ 454 w 1134"/>
                  <a:gd name="T7" fmla="*/ 57 h 1588"/>
                  <a:gd name="T8" fmla="*/ 397 w 1134"/>
                  <a:gd name="T9" fmla="*/ 114 h 1588"/>
                  <a:gd name="T10" fmla="*/ 340 w 1134"/>
                  <a:gd name="T11" fmla="*/ 57 h 1588"/>
                  <a:gd name="T12" fmla="*/ 227 w 1134"/>
                  <a:gd name="T13" fmla="*/ 0 h 1588"/>
                  <a:gd name="T14" fmla="*/ 284 w 1134"/>
                  <a:gd name="T15" fmla="*/ 114 h 1588"/>
                  <a:gd name="T16" fmla="*/ 397 w 1134"/>
                  <a:gd name="T17" fmla="*/ 227 h 1588"/>
                  <a:gd name="T18" fmla="*/ 454 w 1134"/>
                  <a:gd name="T19" fmla="*/ 284 h 1588"/>
                  <a:gd name="T20" fmla="*/ 510 w 1134"/>
                  <a:gd name="T21" fmla="*/ 397 h 1588"/>
                  <a:gd name="T22" fmla="*/ 454 w 1134"/>
                  <a:gd name="T23" fmla="*/ 511 h 1588"/>
                  <a:gd name="T24" fmla="*/ 340 w 1134"/>
                  <a:gd name="T25" fmla="*/ 567 h 1588"/>
                  <a:gd name="T26" fmla="*/ 170 w 1134"/>
                  <a:gd name="T27" fmla="*/ 851 h 1588"/>
                  <a:gd name="T28" fmla="*/ 114 w 1134"/>
                  <a:gd name="T29" fmla="*/ 964 h 1588"/>
                  <a:gd name="T30" fmla="*/ 57 w 1134"/>
                  <a:gd name="T31" fmla="*/ 1248 h 1588"/>
                  <a:gd name="T32" fmla="*/ 0 w 1134"/>
                  <a:gd name="T33" fmla="*/ 1475 h 1588"/>
                  <a:gd name="T34" fmla="*/ 170 w 1134"/>
                  <a:gd name="T35" fmla="*/ 1588 h 1588"/>
                  <a:gd name="T36" fmla="*/ 227 w 1134"/>
                  <a:gd name="T37" fmla="*/ 1531 h 1588"/>
                  <a:gd name="T38" fmla="*/ 567 w 1134"/>
                  <a:gd name="T39" fmla="*/ 1475 h 1588"/>
                  <a:gd name="T40" fmla="*/ 624 w 1134"/>
                  <a:gd name="T41" fmla="*/ 1531 h 1588"/>
                  <a:gd name="T42" fmla="*/ 681 w 1134"/>
                  <a:gd name="T43" fmla="*/ 1418 h 1588"/>
                  <a:gd name="T44" fmla="*/ 794 w 1134"/>
                  <a:gd name="T45" fmla="*/ 1361 h 1588"/>
                  <a:gd name="T46" fmla="*/ 737 w 1134"/>
                  <a:gd name="T47" fmla="*/ 1248 h 1588"/>
                  <a:gd name="T48" fmla="*/ 681 w 1134"/>
                  <a:gd name="T49" fmla="*/ 908 h 1588"/>
                  <a:gd name="T50" fmla="*/ 737 w 1134"/>
                  <a:gd name="T51" fmla="*/ 794 h 1588"/>
                  <a:gd name="T52" fmla="*/ 794 w 1134"/>
                  <a:gd name="T53" fmla="*/ 681 h 1588"/>
                  <a:gd name="T54" fmla="*/ 964 w 1134"/>
                  <a:gd name="T55" fmla="*/ 511 h 1588"/>
                  <a:gd name="T56" fmla="*/ 1021 w 1134"/>
                  <a:gd name="T57" fmla="*/ 454 h 1588"/>
                  <a:gd name="T58" fmla="*/ 1078 w 1134"/>
                  <a:gd name="T59" fmla="*/ 341 h 1588"/>
                  <a:gd name="T60" fmla="*/ 1078 w 1134"/>
                  <a:gd name="T61" fmla="*/ 114 h 1588"/>
                  <a:gd name="T62" fmla="*/ 1134 w 1134"/>
                  <a:gd name="T63" fmla="*/ 57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34" h="1588">
                    <a:moveTo>
                      <a:pt x="1134" y="57"/>
                    </a:moveTo>
                    <a:lnTo>
                      <a:pt x="737" y="57"/>
                    </a:lnTo>
                    <a:lnTo>
                      <a:pt x="737" y="114"/>
                    </a:lnTo>
                    <a:lnTo>
                      <a:pt x="681" y="114"/>
                    </a:lnTo>
                    <a:lnTo>
                      <a:pt x="681" y="170"/>
                    </a:lnTo>
                    <a:lnTo>
                      <a:pt x="624" y="170"/>
                    </a:lnTo>
                    <a:lnTo>
                      <a:pt x="624" y="57"/>
                    </a:lnTo>
                    <a:lnTo>
                      <a:pt x="454" y="57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454" y="284"/>
                    </a:lnTo>
                    <a:lnTo>
                      <a:pt x="454" y="397"/>
                    </a:lnTo>
                    <a:lnTo>
                      <a:pt x="510" y="397"/>
                    </a:lnTo>
                    <a:lnTo>
                      <a:pt x="510" y="511"/>
                    </a:lnTo>
                    <a:lnTo>
                      <a:pt x="454" y="511"/>
                    </a:lnTo>
                    <a:lnTo>
                      <a:pt x="454" y="567"/>
                    </a:lnTo>
                    <a:lnTo>
                      <a:pt x="340" y="567"/>
                    </a:lnTo>
                    <a:lnTo>
                      <a:pt x="340" y="851"/>
                    </a:lnTo>
                    <a:lnTo>
                      <a:pt x="170" y="851"/>
                    </a:lnTo>
                    <a:lnTo>
                      <a:pt x="170" y="964"/>
                    </a:lnTo>
                    <a:lnTo>
                      <a:pt x="114" y="964"/>
                    </a:lnTo>
                    <a:lnTo>
                      <a:pt x="114" y="1248"/>
                    </a:lnTo>
                    <a:lnTo>
                      <a:pt x="57" y="1248"/>
                    </a:lnTo>
                    <a:lnTo>
                      <a:pt x="57" y="1475"/>
                    </a:lnTo>
                    <a:lnTo>
                      <a:pt x="0" y="1475"/>
                    </a:lnTo>
                    <a:lnTo>
                      <a:pt x="0" y="1588"/>
                    </a:lnTo>
                    <a:lnTo>
                      <a:pt x="170" y="1588"/>
                    </a:lnTo>
                    <a:lnTo>
                      <a:pt x="170" y="1531"/>
                    </a:lnTo>
                    <a:lnTo>
                      <a:pt x="227" y="1531"/>
                    </a:lnTo>
                    <a:lnTo>
                      <a:pt x="227" y="1475"/>
                    </a:lnTo>
                    <a:lnTo>
                      <a:pt x="567" y="1475"/>
                    </a:lnTo>
                    <a:lnTo>
                      <a:pt x="567" y="1531"/>
                    </a:lnTo>
                    <a:lnTo>
                      <a:pt x="624" y="1531"/>
                    </a:lnTo>
                    <a:lnTo>
                      <a:pt x="624" y="1418"/>
                    </a:lnTo>
                    <a:lnTo>
                      <a:pt x="681" y="1418"/>
                    </a:lnTo>
                    <a:lnTo>
                      <a:pt x="681" y="1361"/>
                    </a:lnTo>
                    <a:lnTo>
                      <a:pt x="794" y="1361"/>
                    </a:lnTo>
                    <a:lnTo>
                      <a:pt x="794" y="1248"/>
                    </a:lnTo>
                    <a:lnTo>
                      <a:pt x="737" y="1248"/>
                    </a:lnTo>
                    <a:lnTo>
                      <a:pt x="737" y="908"/>
                    </a:lnTo>
                    <a:lnTo>
                      <a:pt x="681" y="908"/>
                    </a:lnTo>
                    <a:lnTo>
                      <a:pt x="681" y="794"/>
                    </a:lnTo>
                    <a:lnTo>
                      <a:pt x="737" y="794"/>
                    </a:lnTo>
                    <a:lnTo>
                      <a:pt x="737" y="681"/>
                    </a:lnTo>
                    <a:lnTo>
                      <a:pt x="794" y="681"/>
                    </a:lnTo>
                    <a:lnTo>
                      <a:pt x="794" y="511"/>
                    </a:lnTo>
                    <a:lnTo>
                      <a:pt x="964" y="511"/>
                    </a:lnTo>
                    <a:lnTo>
                      <a:pt x="964" y="454"/>
                    </a:lnTo>
                    <a:lnTo>
                      <a:pt x="1021" y="454"/>
                    </a:lnTo>
                    <a:lnTo>
                      <a:pt x="1021" y="341"/>
                    </a:lnTo>
                    <a:lnTo>
                      <a:pt x="1078" y="341"/>
                    </a:lnTo>
                    <a:lnTo>
                      <a:pt x="1078" y="170"/>
                    </a:lnTo>
                    <a:lnTo>
                      <a:pt x="1078" y="114"/>
                    </a:lnTo>
                    <a:lnTo>
                      <a:pt x="1134" y="114"/>
                    </a:lnTo>
                    <a:lnTo>
                      <a:pt x="1134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17" name="Rectangle 61"/>
              <p:cNvSpPr>
                <a:spLocks noChangeArrowheads="1"/>
              </p:cNvSpPr>
              <p:nvPr/>
            </p:nvSpPr>
            <p:spPr bwMode="auto">
              <a:xfrm>
                <a:off x="3692" y="5519"/>
                <a:ext cx="56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18" name="Freeform 62"/>
              <p:cNvSpPr>
                <a:spLocks/>
              </p:cNvSpPr>
              <p:nvPr/>
            </p:nvSpPr>
            <p:spPr bwMode="auto">
              <a:xfrm>
                <a:off x="2841" y="2060"/>
                <a:ext cx="1531" cy="1985"/>
              </a:xfrm>
              <a:custGeom>
                <a:avLst/>
                <a:gdLst>
                  <a:gd name="T0" fmla="*/ 567 w 1531"/>
                  <a:gd name="T1" fmla="*/ 340 h 1985"/>
                  <a:gd name="T2" fmla="*/ 511 w 1531"/>
                  <a:gd name="T3" fmla="*/ 397 h 1985"/>
                  <a:gd name="T4" fmla="*/ 454 w 1531"/>
                  <a:gd name="T5" fmla="*/ 454 h 1985"/>
                  <a:gd name="T6" fmla="*/ 397 w 1531"/>
                  <a:gd name="T7" fmla="*/ 510 h 1985"/>
                  <a:gd name="T8" fmla="*/ 284 w 1531"/>
                  <a:gd name="T9" fmla="*/ 567 h 1985"/>
                  <a:gd name="T10" fmla="*/ 227 w 1531"/>
                  <a:gd name="T11" fmla="*/ 510 h 1985"/>
                  <a:gd name="T12" fmla="*/ 114 w 1531"/>
                  <a:gd name="T13" fmla="*/ 567 h 1985"/>
                  <a:gd name="T14" fmla="*/ 0 w 1531"/>
                  <a:gd name="T15" fmla="*/ 794 h 1985"/>
                  <a:gd name="T16" fmla="*/ 170 w 1531"/>
                  <a:gd name="T17" fmla="*/ 1134 h 1985"/>
                  <a:gd name="T18" fmla="*/ 284 w 1531"/>
                  <a:gd name="T19" fmla="*/ 1588 h 1985"/>
                  <a:gd name="T20" fmla="*/ 454 w 1531"/>
                  <a:gd name="T21" fmla="*/ 1758 h 1985"/>
                  <a:gd name="T22" fmla="*/ 567 w 1531"/>
                  <a:gd name="T23" fmla="*/ 1815 h 1985"/>
                  <a:gd name="T24" fmla="*/ 624 w 1531"/>
                  <a:gd name="T25" fmla="*/ 1928 h 1985"/>
                  <a:gd name="T26" fmla="*/ 737 w 1531"/>
                  <a:gd name="T27" fmla="*/ 1985 h 1985"/>
                  <a:gd name="T28" fmla="*/ 851 w 1531"/>
                  <a:gd name="T29" fmla="*/ 1815 h 1985"/>
                  <a:gd name="T30" fmla="*/ 907 w 1531"/>
                  <a:gd name="T31" fmla="*/ 1644 h 1985"/>
                  <a:gd name="T32" fmla="*/ 964 w 1531"/>
                  <a:gd name="T33" fmla="*/ 1474 h 1985"/>
                  <a:gd name="T34" fmla="*/ 1021 w 1531"/>
                  <a:gd name="T35" fmla="*/ 1304 h 1985"/>
                  <a:gd name="T36" fmla="*/ 1248 w 1531"/>
                  <a:gd name="T37" fmla="*/ 1191 h 1985"/>
                  <a:gd name="T38" fmla="*/ 1191 w 1531"/>
                  <a:gd name="T39" fmla="*/ 1134 h 1985"/>
                  <a:gd name="T40" fmla="*/ 1248 w 1531"/>
                  <a:gd name="T41" fmla="*/ 851 h 1985"/>
                  <a:gd name="T42" fmla="*/ 1361 w 1531"/>
                  <a:gd name="T43" fmla="*/ 794 h 1985"/>
                  <a:gd name="T44" fmla="*/ 1531 w 1531"/>
                  <a:gd name="T45" fmla="*/ 737 h 1985"/>
                  <a:gd name="T46" fmla="*/ 1475 w 1531"/>
                  <a:gd name="T47" fmla="*/ 680 h 1985"/>
                  <a:gd name="T48" fmla="*/ 1418 w 1531"/>
                  <a:gd name="T49" fmla="*/ 567 h 1985"/>
                  <a:gd name="T50" fmla="*/ 1361 w 1531"/>
                  <a:gd name="T51" fmla="*/ 510 h 1985"/>
                  <a:gd name="T52" fmla="*/ 1304 w 1531"/>
                  <a:gd name="T53" fmla="*/ 454 h 1985"/>
                  <a:gd name="T54" fmla="*/ 1191 w 1531"/>
                  <a:gd name="T55" fmla="*/ 397 h 1985"/>
                  <a:gd name="T56" fmla="*/ 1134 w 1531"/>
                  <a:gd name="T57" fmla="*/ 340 h 1985"/>
                  <a:gd name="T58" fmla="*/ 1078 w 1531"/>
                  <a:gd name="T59" fmla="*/ 284 h 1985"/>
                  <a:gd name="T60" fmla="*/ 1021 w 1531"/>
                  <a:gd name="T61" fmla="*/ 340 h 1985"/>
                  <a:gd name="T62" fmla="*/ 964 w 1531"/>
                  <a:gd name="T63" fmla="*/ 397 h 1985"/>
                  <a:gd name="T64" fmla="*/ 907 w 1531"/>
                  <a:gd name="T65" fmla="*/ 340 h 1985"/>
                  <a:gd name="T66" fmla="*/ 851 w 1531"/>
                  <a:gd name="T67" fmla="*/ 227 h 1985"/>
                  <a:gd name="T68" fmla="*/ 794 w 1531"/>
                  <a:gd name="T69" fmla="*/ 170 h 1985"/>
                  <a:gd name="T70" fmla="*/ 681 w 1531"/>
                  <a:gd name="T71" fmla="*/ 113 h 1985"/>
                  <a:gd name="T72" fmla="*/ 624 w 1531"/>
                  <a:gd name="T73" fmla="*/ 57 h 1985"/>
                  <a:gd name="T74" fmla="*/ 567 w 1531"/>
                  <a:gd name="T75" fmla="*/ 0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31" h="1985">
                    <a:moveTo>
                      <a:pt x="567" y="0"/>
                    </a:moveTo>
                    <a:lnTo>
                      <a:pt x="567" y="340"/>
                    </a:lnTo>
                    <a:lnTo>
                      <a:pt x="511" y="340"/>
                    </a:lnTo>
                    <a:lnTo>
                      <a:pt x="511" y="397"/>
                    </a:lnTo>
                    <a:lnTo>
                      <a:pt x="454" y="397"/>
                    </a:lnTo>
                    <a:lnTo>
                      <a:pt x="454" y="454"/>
                    </a:lnTo>
                    <a:lnTo>
                      <a:pt x="397" y="454"/>
                    </a:lnTo>
                    <a:lnTo>
                      <a:pt x="397" y="510"/>
                    </a:lnTo>
                    <a:lnTo>
                      <a:pt x="284" y="510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114" y="510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794"/>
                    </a:lnTo>
                    <a:lnTo>
                      <a:pt x="170" y="794"/>
                    </a:lnTo>
                    <a:lnTo>
                      <a:pt x="170" y="1134"/>
                    </a:lnTo>
                    <a:lnTo>
                      <a:pt x="284" y="1134"/>
                    </a:lnTo>
                    <a:lnTo>
                      <a:pt x="284" y="1588"/>
                    </a:lnTo>
                    <a:lnTo>
                      <a:pt x="454" y="1588"/>
                    </a:lnTo>
                    <a:lnTo>
                      <a:pt x="454" y="1758"/>
                    </a:lnTo>
                    <a:lnTo>
                      <a:pt x="567" y="1758"/>
                    </a:lnTo>
                    <a:lnTo>
                      <a:pt x="567" y="1815"/>
                    </a:lnTo>
                    <a:lnTo>
                      <a:pt x="624" y="1815"/>
                    </a:lnTo>
                    <a:lnTo>
                      <a:pt x="624" y="1928"/>
                    </a:lnTo>
                    <a:lnTo>
                      <a:pt x="737" y="1928"/>
                    </a:lnTo>
                    <a:lnTo>
                      <a:pt x="737" y="1985"/>
                    </a:lnTo>
                    <a:lnTo>
                      <a:pt x="851" y="1985"/>
                    </a:lnTo>
                    <a:lnTo>
                      <a:pt x="851" y="1815"/>
                    </a:lnTo>
                    <a:lnTo>
                      <a:pt x="907" y="1815"/>
                    </a:lnTo>
                    <a:lnTo>
                      <a:pt x="907" y="1644"/>
                    </a:lnTo>
                    <a:lnTo>
                      <a:pt x="964" y="1644"/>
                    </a:lnTo>
                    <a:lnTo>
                      <a:pt x="964" y="1474"/>
                    </a:lnTo>
                    <a:lnTo>
                      <a:pt x="1021" y="1474"/>
                    </a:lnTo>
                    <a:lnTo>
                      <a:pt x="1021" y="1304"/>
                    </a:lnTo>
                    <a:lnTo>
                      <a:pt x="1248" y="1304"/>
                    </a:lnTo>
                    <a:lnTo>
                      <a:pt x="1248" y="1191"/>
                    </a:lnTo>
                    <a:lnTo>
                      <a:pt x="1191" y="1191"/>
                    </a:lnTo>
                    <a:lnTo>
                      <a:pt x="1191" y="1134"/>
                    </a:lnTo>
                    <a:lnTo>
                      <a:pt x="1248" y="1134"/>
                    </a:lnTo>
                    <a:lnTo>
                      <a:pt x="1248" y="851"/>
                    </a:lnTo>
                    <a:lnTo>
                      <a:pt x="1361" y="851"/>
                    </a:lnTo>
                    <a:lnTo>
                      <a:pt x="1361" y="794"/>
                    </a:lnTo>
                    <a:lnTo>
                      <a:pt x="1531" y="794"/>
                    </a:lnTo>
                    <a:lnTo>
                      <a:pt x="1531" y="737"/>
                    </a:lnTo>
                    <a:lnTo>
                      <a:pt x="1475" y="737"/>
                    </a:lnTo>
                    <a:lnTo>
                      <a:pt x="1475" y="680"/>
                    </a:lnTo>
                    <a:lnTo>
                      <a:pt x="1418" y="680"/>
                    </a:lnTo>
                    <a:lnTo>
                      <a:pt x="1418" y="567"/>
                    </a:lnTo>
                    <a:lnTo>
                      <a:pt x="1361" y="567"/>
                    </a:lnTo>
                    <a:lnTo>
                      <a:pt x="1361" y="510"/>
                    </a:lnTo>
                    <a:lnTo>
                      <a:pt x="1304" y="510"/>
                    </a:lnTo>
                    <a:lnTo>
                      <a:pt x="1304" y="454"/>
                    </a:lnTo>
                    <a:lnTo>
                      <a:pt x="1191" y="454"/>
                    </a:lnTo>
                    <a:lnTo>
                      <a:pt x="1191" y="397"/>
                    </a:lnTo>
                    <a:lnTo>
                      <a:pt x="1191" y="340"/>
                    </a:lnTo>
                    <a:lnTo>
                      <a:pt x="1134" y="340"/>
                    </a:lnTo>
                    <a:lnTo>
                      <a:pt x="1134" y="284"/>
                    </a:lnTo>
                    <a:lnTo>
                      <a:pt x="1078" y="284"/>
                    </a:lnTo>
                    <a:lnTo>
                      <a:pt x="1078" y="340"/>
                    </a:lnTo>
                    <a:lnTo>
                      <a:pt x="1021" y="340"/>
                    </a:lnTo>
                    <a:lnTo>
                      <a:pt x="1021" y="397"/>
                    </a:lnTo>
                    <a:lnTo>
                      <a:pt x="964" y="397"/>
                    </a:lnTo>
                    <a:lnTo>
                      <a:pt x="964" y="340"/>
                    </a:lnTo>
                    <a:lnTo>
                      <a:pt x="907" y="340"/>
                    </a:lnTo>
                    <a:lnTo>
                      <a:pt x="907" y="227"/>
                    </a:lnTo>
                    <a:lnTo>
                      <a:pt x="851" y="227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681" y="113"/>
                    </a:lnTo>
                    <a:lnTo>
                      <a:pt x="681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19" name="Freeform 63"/>
              <p:cNvSpPr>
                <a:spLocks/>
              </p:cNvSpPr>
              <p:nvPr/>
            </p:nvSpPr>
            <p:spPr bwMode="auto">
              <a:xfrm>
                <a:off x="4826" y="5235"/>
                <a:ext cx="170" cy="227"/>
              </a:xfrm>
              <a:custGeom>
                <a:avLst/>
                <a:gdLst>
                  <a:gd name="T0" fmla="*/ 170 w 170"/>
                  <a:gd name="T1" fmla="*/ 0 h 227"/>
                  <a:gd name="T2" fmla="*/ 170 w 170"/>
                  <a:gd name="T3" fmla="*/ 227 h 227"/>
                  <a:gd name="T4" fmla="*/ 113 w 170"/>
                  <a:gd name="T5" fmla="*/ 227 h 227"/>
                  <a:gd name="T6" fmla="*/ 113 w 170"/>
                  <a:gd name="T7" fmla="*/ 170 h 227"/>
                  <a:gd name="T8" fmla="*/ 0 w 170"/>
                  <a:gd name="T9" fmla="*/ 170 h 227"/>
                  <a:gd name="T10" fmla="*/ 0 w 170"/>
                  <a:gd name="T11" fmla="*/ 114 h 227"/>
                  <a:gd name="T12" fmla="*/ 57 w 170"/>
                  <a:gd name="T13" fmla="*/ 114 h 227"/>
                  <a:gd name="T14" fmla="*/ 57 w 170"/>
                  <a:gd name="T15" fmla="*/ 0 h 227"/>
                  <a:gd name="T16" fmla="*/ 170 w 170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27">
                    <a:moveTo>
                      <a:pt x="170" y="0"/>
                    </a:move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20" name="Freeform 64"/>
              <p:cNvSpPr>
                <a:spLocks/>
              </p:cNvSpPr>
              <p:nvPr/>
            </p:nvSpPr>
            <p:spPr bwMode="auto">
              <a:xfrm>
                <a:off x="4996" y="5235"/>
                <a:ext cx="624" cy="454"/>
              </a:xfrm>
              <a:custGeom>
                <a:avLst/>
                <a:gdLst>
                  <a:gd name="T0" fmla="*/ 0 w 624"/>
                  <a:gd name="T1" fmla="*/ 0 h 454"/>
                  <a:gd name="T2" fmla="*/ 170 w 624"/>
                  <a:gd name="T3" fmla="*/ 0 h 454"/>
                  <a:gd name="T4" fmla="*/ 170 w 624"/>
                  <a:gd name="T5" fmla="*/ 114 h 454"/>
                  <a:gd name="T6" fmla="*/ 227 w 624"/>
                  <a:gd name="T7" fmla="*/ 114 h 454"/>
                  <a:gd name="T8" fmla="*/ 283 w 624"/>
                  <a:gd name="T9" fmla="*/ 114 h 454"/>
                  <a:gd name="T10" fmla="*/ 283 w 624"/>
                  <a:gd name="T11" fmla="*/ 57 h 454"/>
                  <a:gd name="T12" fmla="*/ 340 w 624"/>
                  <a:gd name="T13" fmla="*/ 57 h 454"/>
                  <a:gd name="T14" fmla="*/ 397 w 624"/>
                  <a:gd name="T15" fmla="*/ 57 h 454"/>
                  <a:gd name="T16" fmla="*/ 397 w 624"/>
                  <a:gd name="T17" fmla="*/ 284 h 454"/>
                  <a:gd name="T18" fmla="*/ 397 w 624"/>
                  <a:gd name="T19" fmla="*/ 341 h 454"/>
                  <a:gd name="T20" fmla="*/ 624 w 624"/>
                  <a:gd name="T21" fmla="*/ 341 h 454"/>
                  <a:gd name="T22" fmla="*/ 624 w 624"/>
                  <a:gd name="T23" fmla="*/ 454 h 454"/>
                  <a:gd name="T24" fmla="*/ 340 w 624"/>
                  <a:gd name="T25" fmla="*/ 454 h 454"/>
                  <a:gd name="T26" fmla="*/ 340 w 624"/>
                  <a:gd name="T27" fmla="*/ 397 h 454"/>
                  <a:gd name="T28" fmla="*/ 283 w 624"/>
                  <a:gd name="T29" fmla="*/ 397 h 454"/>
                  <a:gd name="T30" fmla="*/ 283 w 624"/>
                  <a:gd name="T31" fmla="*/ 341 h 454"/>
                  <a:gd name="T32" fmla="*/ 227 w 624"/>
                  <a:gd name="T33" fmla="*/ 341 h 454"/>
                  <a:gd name="T34" fmla="*/ 227 w 624"/>
                  <a:gd name="T35" fmla="*/ 284 h 454"/>
                  <a:gd name="T36" fmla="*/ 113 w 624"/>
                  <a:gd name="T37" fmla="*/ 284 h 454"/>
                  <a:gd name="T38" fmla="*/ 113 w 624"/>
                  <a:gd name="T39" fmla="*/ 227 h 454"/>
                  <a:gd name="T40" fmla="*/ 0 w 624"/>
                  <a:gd name="T41" fmla="*/ 227 h 454"/>
                  <a:gd name="T42" fmla="*/ 0 w 624"/>
                  <a:gd name="T4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24" h="454">
                    <a:moveTo>
                      <a:pt x="0" y="0"/>
                    </a:moveTo>
                    <a:lnTo>
                      <a:pt x="170" y="0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284"/>
                    </a:lnTo>
                    <a:lnTo>
                      <a:pt x="397" y="341"/>
                    </a:lnTo>
                    <a:lnTo>
                      <a:pt x="624" y="341"/>
                    </a:lnTo>
                    <a:lnTo>
                      <a:pt x="624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283" y="397"/>
                    </a:lnTo>
                    <a:lnTo>
                      <a:pt x="283" y="341"/>
                    </a:lnTo>
                    <a:lnTo>
                      <a:pt x="227" y="341"/>
                    </a:lnTo>
                    <a:lnTo>
                      <a:pt x="227" y="284"/>
                    </a:lnTo>
                    <a:lnTo>
                      <a:pt x="113" y="28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9705" name="グループ化 19704"/>
            <p:cNvGrpSpPr/>
            <p:nvPr/>
          </p:nvGrpSpPr>
          <p:grpSpPr>
            <a:xfrm>
              <a:off x="1100947" y="1107432"/>
              <a:ext cx="10959864" cy="7775325"/>
              <a:chOff x="1100947" y="1107432"/>
              <a:chExt cx="10959864" cy="7775325"/>
            </a:xfrm>
          </p:grpSpPr>
          <p:sp>
            <p:nvSpPr>
              <p:cNvPr id="2" name="テキスト ボックス 1"/>
              <p:cNvSpPr txBox="1"/>
              <p:nvPr/>
            </p:nvSpPr>
            <p:spPr>
              <a:xfrm>
                <a:off x="4105723" y="76105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400" b="1" spc="5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defRPr>
                </a:lvl1pPr>
              </a:lstStyle>
              <a:p>
                <a:r>
                  <a:rPr lang="ja-JP" altLang="en-US" dirty="0"/>
                  <a:t>赤穂市</a:t>
                </a:r>
              </a:p>
            </p:txBody>
          </p:sp>
          <p:sp>
            <p:nvSpPr>
              <p:cNvPr id="3" name="正方形/長方形 2"/>
              <p:cNvSpPr/>
              <p:nvPr/>
            </p:nvSpPr>
            <p:spPr>
              <a:xfrm>
                <a:off x="9258300" y="809588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神戸市</a:t>
                </a:r>
              </a:p>
            </p:txBody>
          </p:sp>
          <p:sp>
            <p:nvSpPr>
              <p:cNvPr id="13" name="正方形/長方形 12"/>
              <p:cNvSpPr/>
              <p:nvPr/>
            </p:nvSpPr>
            <p:spPr>
              <a:xfrm>
                <a:off x="6231156" y="67613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姫路市</a:t>
                </a:r>
              </a:p>
            </p:txBody>
          </p:sp>
          <p:sp>
            <p:nvSpPr>
              <p:cNvPr id="14" name="正方形/長方形 13"/>
              <p:cNvSpPr/>
              <p:nvPr/>
            </p:nvSpPr>
            <p:spPr>
              <a:xfrm>
                <a:off x="4634132" y="72945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相生市</a:t>
                </a:r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>
                <a:off x="11261725" y="69358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川西市</a:t>
                </a:r>
              </a:p>
            </p:txBody>
          </p:sp>
          <p:sp>
            <p:nvSpPr>
              <p:cNvPr id="16" name="正方形/長方形 15"/>
              <p:cNvSpPr/>
              <p:nvPr/>
            </p:nvSpPr>
            <p:spPr>
              <a:xfrm>
                <a:off x="7434263" y="660747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加西市</a:t>
                </a:r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>
                <a:off x="1100947" y="3568303"/>
                <a:ext cx="111440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南あわじ市</a:t>
                </a:r>
              </a:p>
            </p:txBody>
          </p:sp>
          <p:sp>
            <p:nvSpPr>
              <p:cNvPr id="19" name="正方形/長方形 18"/>
              <p:cNvSpPr/>
              <p:nvPr/>
            </p:nvSpPr>
            <p:spPr>
              <a:xfrm>
                <a:off x="4834740" y="110743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新温泉町</a:t>
                </a:r>
              </a:p>
            </p:txBody>
          </p:sp>
          <p:sp>
            <p:nvSpPr>
              <p:cNvPr id="20" name="正方形/長方形 19"/>
              <p:cNvSpPr/>
              <p:nvPr/>
            </p:nvSpPr>
            <p:spPr>
              <a:xfrm>
                <a:off x="5545138" y="19193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香美町</a:t>
                </a:r>
              </a:p>
            </p:txBody>
          </p:sp>
          <p:sp>
            <p:nvSpPr>
              <p:cNvPr id="22" name="正方形/長方形 21"/>
              <p:cNvSpPr/>
              <p:nvPr/>
            </p:nvSpPr>
            <p:spPr>
              <a:xfrm>
                <a:off x="4109472" y="588248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佐用町</a:t>
                </a:r>
              </a:p>
            </p:txBody>
          </p:sp>
          <p:sp>
            <p:nvSpPr>
              <p:cNvPr id="24" name="正方形/長方形 23"/>
              <p:cNvSpPr/>
              <p:nvPr/>
            </p:nvSpPr>
            <p:spPr>
              <a:xfrm>
                <a:off x="3974087" y="69096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上郡町</a:t>
                </a:r>
              </a:p>
            </p:txBody>
          </p:sp>
          <p:sp>
            <p:nvSpPr>
              <p:cNvPr id="26" name="正方形/長方形 25"/>
              <p:cNvSpPr/>
              <p:nvPr/>
            </p:nvSpPr>
            <p:spPr>
              <a:xfrm>
                <a:off x="5624732" y="72390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太子町</a:t>
                </a:r>
              </a:p>
            </p:txBody>
          </p:sp>
          <p:sp>
            <p:nvSpPr>
              <p:cNvPr id="28" name="正方形/長方形 27"/>
              <p:cNvSpPr/>
              <p:nvPr/>
            </p:nvSpPr>
            <p:spPr>
              <a:xfrm>
                <a:off x="6917177" y="514181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神河町</a:t>
                </a:r>
              </a:p>
            </p:txBody>
          </p:sp>
          <p:sp>
            <p:nvSpPr>
              <p:cNvPr id="29" name="正方形/長方形 28"/>
              <p:cNvSpPr/>
              <p:nvPr/>
            </p:nvSpPr>
            <p:spPr>
              <a:xfrm>
                <a:off x="6782239" y="63017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福崎町</a:t>
                </a:r>
              </a:p>
            </p:txBody>
          </p:sp>
          <p:sp>
            <p:nvSpPr>
              <p:cNvPr id="31" name="正方形/長方形 30"/>
              <p:cNvSpPr/>
              <p:nvPr/>
            </p:nvSpPr>
            <p:spPr>
              <a:xfrm>
                <a:off x="11318300" y="81558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尼崎市</a:t>
                </a:r>
              </a:p>
            </p:txBody>
          </p:sp>
          <p:sp>
            <p:nvSpPr>
              <p:cNvPr id="19678" name="正方形/長方形 19677"/>
              <p:cNvSpPr/>
              <p:nvPr/>
            </p:nvSpPr>
            <p:spPr>
              <a:xfrm>
                <a:off x="6828277" y="57969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市川町</a:t>
                </a:r>
              </a:p>
            </p:txBody>
          </p:sp>
          <p:sp>
            <p:nvSpPr>
              <p:cNvPr id="19456" name="正方形/長方形 19455"/>
              <p:cNvSpPr/>
              <p:nvPr/>
            </p:nvSpPr>
            <p:spPr>
              <a:xfrm>
                <a:off x="7290019" y="83714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播磨町</a:t>
                </a:r>
              </a:p>
            </p:txBody>
          </p:sp>
          <p:sp>
            <p:nvSpPr>
              <p:cNvPr id="19457" name="正方形/長方形 19456"/>
              <p:cNvSpPr/>
              <p:nvPr/>
            </p:nvSpPr>
            <p:spPr>
              <a:xfrm>
                <a:off x="7875013" y="79121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稲美町</a:t>
                </a:r>
              </a:p>
            </p:txBody>
          </p:sp>
          <p:sp>
            <p:nvSpPr>
              <p:cNvPr id="19459" name="正方形/長方形 19458"/>
              <p:cNvSpPr/>
              <p:nvPr/>
            </p:nvSpPr>
            <p:spPr>
              <a:xfrm>
                <a:off x="7672606" y="54495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多可町</a:t>
                </a:r>
              </a:p>
            </p:txBody>
          </p:sp>
          <p:sp>
            <p:nvSpPr>
              <p:cNvPr id="19460" name="正方形/長方形 19459"/>
              <p:cNvSpPr/>
              <p:nvPr/>
            </p:nvSpPr>
            <p:spPr>
              <a:xfrm>
                <a:off x="10761097" y="640407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猪名川町</a:t>
                </a:r>
              </a:p>
            </p:txBody>
          </p:sp>
          <p:sp>
            <p:nvSpPr>
              <p:cNvPr id="19461" name="正方形/長方形 19460"/>
              <p:cNvSpPr/>
              <p:nvPr/>
            </p:nvSpPr>
            <p:spPr>
              <a:xfrm>
                <a:off x="5049838" y="6853337"/>
                <a:ext cx="928460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たつの市</a:t>
                </a:r>
              </a:p>
            </p:txBody>
          </p:sp>
          <p:sp>
            <p:nvSpPr>
              <p:cNvPr id="19462" name="正方形/長方形 19461"/>
              <p:cNvSpPr/>
              <p:nvPr/>
            </p:nvSpPr>
            <p:spPr>
              <a:xfrm>
                <a:off x="8492771" y="64921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加東市</a:t>
                </a:r>
              </a:p>
            </p:txBody>
          </p:sp>
          <p:sp>
            <p:nvSpPr>
              <p:cNvPr id="19463" name="正方形/長方形 19462"/>
              <p:cNvSpPr/>
              <p:nvPr/>
            </p:nvSpPr>
            <p:spPr>
              <a:xfrm>
                <a:off x="5274114" y="47021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宍粟市</a:t>
                </a:r>
              </a:p>
            </p:txBody>
          </p:sp>
          <p:sp>
            <p:nvSpPr>
              <p:cNvPr id="19680" name="正方形/長方形 19679"/>
              <p:cNvSpPr/>
              <p:nvPr/>
            </p:nvSpPr>
            <p:spPr>
              <a:xfrm>
                <a:off x="2215356" y="18574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淡路市</a:t>
                </a:r>
              </a:p>
            </p:txBody>
          </p:sp>
          <p:sp>
            <p:nvSpPr>
              <p:cNvPr id="19681" name="正方形/長方形 19680"/>
              <p:cNvSpPr/>
              <p:nvPr/>
            </p:nvSpPr>
            <p:spPr>
              <a:xfrm>
                <a:off x="7022087" y="400334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朝来市</a:t>
                </a:r>
              </a:p>
            </p:txBody>
          </p:sp>
          <p:sp>
            <p:nvSpPr>
              <p:cNvPr id="19682" name="正方形/長方形 19681"/>
              <p:cNvSpPr/>
              <p:nvPr/>
            </p:nvSpPr>
            <p:spPr>
              <a:xfrm>
                <a:off x="8838980" y="44665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丹波市</a:t>
                </a:r>
              </a:p>
            </p:txBody>
          </p:sp>
          <p:sp>
            <p:nvSpPr>
              <p:cNvPr id="19683" name="正方形/長方形 19682"/>
              <p:cNvSpPr/>
              <p:nvPr/>
            </p:nvSpPr>
            <p:spPr>
              <a:xfrm>
                <a:off x="8717402" y="73949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三木市</a:t>
                </a:r>
              </a:p>
            </p:txBody>
          </p:sp>
          <p:sp>
            <p:nvSpPr>
              <p:cNvPr id="19684" name="正方形/長方形 19683"/>
              <p:cNvSpPr/>
              <p:nvPr/>
            </p:nvSpPr>
            <p:spPr>
              <a:xfrm>
                <a:off x="6826169" y="78694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高砂市</a:t>
                </a:r>
              </a:p>
            </p:txBody>
          </p:sp>
          <p:sp>
            <p:nvSpPr>
              <p:cNvPr id="19685" name="正方形/長方形 19684"/>
              <p:cNvSpPr/>
              <p:nvPr/>
            </p:nvSpPr>
            <p:spPr>
              <a:xfrm>
                <a:off x="8052594" y="71397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小野市</a:t>
                </a:r>
              </a:p>
            </p:txBody>
          </p:sp>
          <p:sp>
            <p:nvSpPr>
              <p:cNvPr id="19686" name="正方形/長方形 19685"/>
              <p:cNvSpPr/>
              <p:nvPr/>
            </p:nvSpPr>
            <p:spPr>
              <a:xfrm>
                <a:off x="10055225" y="52181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篠山市</a:t>
                </a:r>
              </a:p>
            </p:txBody>
          </p:sp>
          <p:sp>
            <p:nvSpPr>
              <p:cNvPr id="19687" name="正方形/長方形 19686"/>
              <p:cNvSpPr/>
              <p:nvPr/>
            </p:nvSpPr>
            <p:spPr>
              <a:xfrm>
                <a:off x="6254176" y="302657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養父市</a:t>
                </a:r>
              </a:p>
            </p:txBody>
          </p:sp>
          <p:sp>
            <p:nvSpPr>
              <p:cNvPr id="19688" name="正方形/長方形 19687"/>
              <p:cNvSpPr/>
              <p:nvPr/>
            </p:nvSpPr>
            <p:spPr>
              <a:xfrm>
                <a:off x="9854485" y="63485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三田市</a:t>
                </a:r>
              </a:p>
            </p:txBody>
          </p:sp>
          <p:sp>
            <p:nvSpPr>
              <p:cNvPr id="19689" name="正方形/長方形 19688"/>
              <p:cNvSpPr/>
              <p:nvPr/>
            </p:nvSpPr>
            <p:spPr>
              <a:xfrm>
                <a:off x="10834333" y="72756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宝塚市</a:t>
                </a:r>
              </a:p>
            </p:txBody>
          </p:sp>
          <p:sp>
            <p:nvSpPr>
              <p:cNvPr id="19690" name="正方形/長方形 19689"/>
              <p:cNvSpPr/>
              <p:nvPr/>
            </p:nvSpPr>
            <p:spPr>
              <a:xfrm>
                <a:off x="7869018" y="85749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明石市</a:t>
                </a:r>
              </a:p>
            </p:txBody>
          </p:sp>
          <p:sp>
            <p:nvSpPr>
              <p:cNvPr id="19691" name="正方形/長方形 19690"/>
              <p:cNvSpPr/>
              <p:nvPr/>
            </p:nvSpPr>
            <p:spPr>
              <a:xfrm>
                <a:off x="10263407" y="73675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西宮市</a:t>
                </a:r>
              </a:p>
            </p:txBody>
          </p:sp>
          <p:sp>
            <p:nvSpPr>
              <p:cNvPr id="19692" name="正方形/長方形 19691"/>
              <p:cNvSpPr/>
              <p:nvPr/>
            </p:nvSpPr>
            <p:spPr>
              <a:xfrm>
                <a:off x="1778219" y="27330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洲本市</a:t>
                </a:r>
              </a:p>
            </p:txBody>
          </p:sp>
          <p:sp>
            <p:nvSpPr>
              <p:cNvPr id="19693" name="正方形/長方形 19692"/>
              <p:cNvSpPr/>
              <p:nvPr/>
            </p:nvSpPr>
            <p:spPr>
              <a:xfrm>
                <a:off x="10519214" y="79518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芦屋市</a:t>
                </a:r>
              </a:p>
            </p:txBody>
          </p:sp>
          <p:sp>
            <p:nvSpPr>
              <p:cNvPr id="19694" name="正方形/長方形 19693"/>
              <p:cNvSpPr/>
              <p:nvPr/>
            </p:nvSpPr>
            <p:spPr>
              <a:xfrm>
                <a:off x="11271469" y="76169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伊丹市</a:t>
                </a:r>
              </a:p>
            </p:txBody>
          </p:sp>
          <p:sp>
            <p:nvSpPr>
              <p:cNvPr id="19695" name="正方形/長方形 19694"/>
              <p:cNvSpPr/>
              <p:nvPr/>
            </p:nvSpPr>
            <p:spPr>
              <a:xfrm>
                <a:off x="7035446" y="151526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豊岡市</a:t>
                </a:r>
              </a:p>
            </p:txBody>
          </p:sp>
          <p:sp>
            <p:nvSpPr>
              <p:cNvPr id="19696" name="正方形/長方形 19695"/>
              <p:cNvSpPr/>
              <p:nvPr/>
            </p:nvSpPr>
            <p:spPr>
              <a:xfrm>
                <a:off x="7376433" y="75914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加古川市</a:t>
                </a:r>
              </a:p>
            </p:txBody>
          </p:sp>
          <p:sp>
            <p:nvSpPr>
              <p:cNvPr id="19697" name="正方形/長方形 19696"/>
              <p:cNvSpPr/>
              <p:nvPr/>
            </p:nvSpPr>
            <p:spPr>
              <a:xfrm>
                <a:off x="8394236" y="579414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西脇市</a:t>
                </a:r>
              </a:p>
            </p:txBody>
          </p:sp>
        </p:grpSp>
        <p:grpSp>
          <p:nvGrpSpPr>
            <p:cNvPr id="19706" name="グループ化 19705"/>
            <p:cNvGrpSpPr/>
            <p:nvPr/>
          </p:nvGrpSpPr>
          <p:grpSpPr>
            <a:xfrm>
              <a:off x="8648700" y="7539852"/>
              <a:ext cx="2305953" cy="1629935"/>
              <a:chOff x="8648700" y="7539852"/>
              <a:chExt cx="2305953" cy="1629935"/>
            </a:xfrm>
          </p:grpSpPr>
          <p:sp>
            <p:nvSpPr>
              <p:cNvPr id="11" name="正方形/長方形 10"/>
              <p:cNvSpPr/>
              <p:nvPr/>
            </p:nvSpPr>
            <p:spPr>
              <a:xfrm>
                <a:off x="9696778" y="7539852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4" name="正方形/長方形 3"/>
              <p:cNvSpPr/>
              <p:nvPr/>
            </p:nvSpPr>
            <p:spPr>
              <a:xfrm>
                <a:off x="10308322" y="8245496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東灘区</a:t>
                </a:r>
              </a:p>
            </p:txBody>
          </p:sp>
          <p:sp>
            <p:nvSpPr>
              <p:cNvPr id="5" name="正方形/長方形 4"/>
              <p:cNvSpPr/>
              <p:nvPr/>
            </p:nvSpPr>
            <p:spPr>
              <a:xfrm>
                <a:off x="10032841" y="8111272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灘区</a:t>
                </a:r>
              </a:p>
            </p:txBody>
          </p:sp>
          <p:sp>
            <p:nvSpPr>
              <p:cNvPr id="7" name="正方形/長方形 6"/>
              <p:cNvSpPr/>
              <p:nvPr/>
            </p:nvSpPr>
            <p:spPr>
              <a:xfrm>
                <a:off x="9547909" y="858361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兵庫区</a:t>
                </a:r>
              </a:p>
            </p:txBody>
          </p:sp>
          <p:sp>
            <p:nvSpPr>
              <p:cNvPr id="8" name="正方形/長方形 7"/>
              <p:cNvSpPr/>
              <p:nvPr/>
            </p:nvSpPr>
            <p:spPr>
              <a:xfrm>
                <a:off x="9452659" y="8892788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長田区</a:t>
                </a:r>
              </a:p>
            </p:txBody>
          </p:sp>
          <p:sp>
            <p:nvSpPr>
              <p:cNvPr id="9" name="正方形/長方形 8"/>
              <p:cNvSpPr/>
              <p:nvPr/>
            </p:nvSpPr>
            <p:spPr>
              <a:xfrm>
                <a:off x="9056688" y="846931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須磨区</a:t>
                </a:r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8813582" y="884754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垂水区</a:t>
                </a:r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>
                <a:off x="9736351" y="8383995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30" name="正方形/長方形 29"/>
              <p:cNvSpPr/>
              <p:nvPr/>
            </p:nvSpPr>
            <p:spPr>
              <a:xfrm>
                <a:off x="8648700" y="827881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000125" y="479425"/>
            <a:ext cx="11060686" cy="8690362"/>
            <a:chOff x="1000125" y="479425"/>
            <a:chExt cx="11060686" cy="8690362"/>
          </a:xfrm>
        </p:grpSpPr>
        <p:grpSp>
          <p:nvGrpSpPr>
            <p:cNvPr id="20488" name="Group 8"/>
            <p:cNvGrpSpPr>
              <a:grpSpLocks/>
            </p:cNvGrpSpPr>
            <p:nvPr/>
          </p:nvGrpSpPr>
          <p:grpSpPr bwMode="auto">
            <a:xfrm>
              <a:off x="8201025" y="6961188"/>
              <a:ext cx="2700338" cy="2160587"/>
              <a:chOff x="5166" y="4385"/>
              <a:chExt cx="1701" cy="1361"/>
            </a:xfrm>
          </p:grpSpPr>
          <p:sp>
            <p:nvSpPr>
              <p:cNvPr id="20489" name="Freeform 9"/>
              <p:cNvSpPr>
                <a:spLocks/>
              </p:cNvSpPr>
              <p:nvPr/>
            </p:nvSpPr>
            <p:spPr bwMode="auto">
              <a:xfrm>
                <a:off x="5166" y="4952"/>
                <a:ext cx="680" cy="567"/>
              </a:xfrm>
              <a:custGeom>
                <a:avLst/>
                <a:gdLst>
                  <a:gd name="T0" fmla="*/ 0 w 680"/>
                  <a:gd name="T1" fmla="*/ 340 h 567"/>
                  <a:gd name="T2" fmla="*/ 227 w 680"/>
                  <a:gd name="T3" fmla="*/ 340 h 567"/>
                  <a:gd name="T4" fmla="*/ 227 w 680"/>
                  <a:gd name="T5" fmla="*/ 567 h 567"/>
                  <a:gd name="T6" fmla="*/ 680 w 680"/>
                  <a:gd name="T7" fmla="*/ 567 h 567"/>
                  <a:gd name="T8" fmla="*/ 680 w 680"/>
                  <a:gd name="T9" fmla="*/ 340 h 567"/>
                  <a:gd name="T10" fmla="*/ 680 w 680"/>
                  <a:gd name="T11" fmla="*/ 113 h 567"/>
                  <a:gd name="T12" fmla="*/ 454 w 680"/>
                  <a:gd name="T13" fmla="*/ 113 h 567"/>
                  <a:gd name="T14" fmla="*/ 454 w 680"/>
                  <a:gd name="T15" fmla="*/ 0 h 567"/>
                  <a:gd name="T16" fmla="*/ 227 w 680"/>
                  <a:gd name="T17" fmla="*/ 0 h 567"/>
                  <a:gd name="T18" fmla="*/ 227 w 680"/>
                  <a:gd name="T19" fmla="*/ 227 h 567"/>
                  <a:gd name="T20" fmla="*/ 0 w 680"/>
                  <a:gd name="T21" fmla="*/ 227 h 567"/>
                  <a:gd name="T22" fmla="*/ 0 w 680"/>
                  <a:gd name="T23" fmla="*/ 34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80" h="567">
                    <a:moveTo>
                      <a:pt x="0" y="340"/>
                    </a:moveTo>
                    <a:lnTo>
                      <a:pt x="227" y="340"/>
                    </a:lnTo>
                    <a:lnTo>
                      <a:pt x="227" y="567"/>
                    </a:lnTo>
                    <a:lnTo>
                      <a:pt x="680" y="567"/>
                    </a:lnTo>
                    <a:lnTo>
                      <a:pt x="680" y="340"/>
                    </a:lnTo>
                    <a:lnTo>
                      <a:pt x="680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227" y="0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490" name="Freeform 10"/>
              <p:cNvSpPr>
                <a:spLocks/>
              </p:cNvSpPr>
              <p:nvPr/>
            </p:nvSpPr>
            <p:spPr bwMode="auto">
              <a:xfrm>
                <a:off x="5620" y="5519"/>
                <a:ext cx="340" cy="227"/>
              </a:xfrm>
              <a:custGeom>
                <a:avLst/>
                <a:gdLst>
                  <a:gd name="T0" fmla="*/ 0 w 340"/>
                  <a:gd name="T1" fmla="*/ 0 h 227"/>
                  <a:gd name="T2" fmla="*/ 0 w 340"/>
                  <a:gd name="T3" fmla="*/ 227 h 227"/>
                  <a:gd name="T4" fmla="*/ 340 w 340"/>
                  <a:gd name="T5" fmla="*/ 227 h 227"/>
                  <a:gd name="T6" fmla="*/ 340 w 340"/>
                  <a:gd name="T7" fmla="*/ 113 h 227"/>
                  <a:gd name="T8" fmla="*/ 226 w 340"/>
                  <a:gd name="T9" fmla="*/ 113 h 227"/>
                  <a:gd name="T10" fmla="*/ 226 w 340"/>
                  <a:gd name="T11" fmla="*/ 0 h 227"/>
                  <a:gd name="T12" fmla="*/ 0 w 340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0" h="227">
                    <a:moveTo>
                      <a:pt x="0" y="0"/>
                    </a:moveTo>
                    <a:lnTo>
                      <a:pt x="0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491" name="Freeform 11"/>
              <p:cNvSpPr>
                <a:spLocks/>
              </p:cNvSpPr>
              <p:nvPr/>
            </p:nvSpPr>
            <p:spPr bwMode="auto">
              <a:xfrm>
                <a:off x="5846" y="5292"/>
                <a:ext cx="227" cy="454"/>
              </a:xfrm>
              <a:custGeom>
                <a:avLst/>
                <a:gdLst>
                  <a:gd name="T0" fmla="*/ 114 w 227"/>
                  <a:gd name="T1" fmla="*/ 0 h 454"/>
                  <a:gd name="T2" fmla="*/ 0 w 227"/>
                  <a:gd name="T3" fmla="*/ 0 h 454"/>
                  <a:gd name="T4" fmla="*/ 0 w 227"/>
                  <a:gd name="T5" fmla="*/ 340 h 454"/>
                  <a:gd name="T6" fmla="*/ 114 w 227"/>
                  <a:gd name="T7" fmla="*/ 340 h 454"/>
                  <a:gd name="T8" fmla="*/ 114 w 227"/>
                  <a:gd name="T9" fmla="*/ 454 h 454"/>
                  <a:gd name="T10" fmla="*/ 227 w 227"/>
                  <a:gd name="T11" fmla="*/ 454 h 454"/>
                  <a:gd name="T12" fmla="*/ 227 w 227"/>
                  <a:gd name="T13" fmla="*/ 113 h 454"/>
                  <a:gd name="T14" fmla="*/ 114 w 227"/>
                  <a:gd name="T15" fmla="*/ 113 h 454"/>
                  <a:gd name="T16" fmla="*/ 114 w 227"/>
                  <a:gd name="T1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454">
                    <a:moveTo>
                      <a:pt x="114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454"/>
                    </a:lnTo>
                    <a:lnTo>
                      <a:pt x="227" y="454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492" name="Freeform 12"/>
              <p:cNvSpPr>
                <a:spLocks/>
              </p:cNvSpPr>
              <p:nvPr/>
            </p:nvSpPr>
            <p:spPr bwMode="auto">
              <a:xfrm>
                <a:off x="6073" y="5405"/>
                <a:ext cx="114" cy="227"/>
              </a:xfrm>
              <a:custGeom>
                <a:avLst/>
                <a:gdLst>
                  <a:gd name="T0" fmla="*/ 0 w 114"/>
                  <a:gd name="T1" fmla="*/ 0 h 227"/>
                  <a:gd name="T2" fmla="*/ 114 w 114"/>
                  <a:gd name="T3" fmla="*/ 0 h 227"/>
                  <a:gd name="T4" fmla="*/ 114 w 114"/>
                  <a:gd name="T5" fmla="*/ 227 h 227"/>
                  <a:gd name="T6" fmla="*/ 0 w 114"/>
                  <a:gd name="T7" fmla="*/ 227 h 227"/>
                  <a:gd name="T8" fmla="*/ 0 w 114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27">
                    <a:moveTo>
                      <a:pt x="0" y="0"/>
                    </a:moveTo>
                    <a:lnTo>
                      <a:pt x="114" y="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493" name="Freeform 13"/>
              <p:cNvSpPr>
                <a:spLocks/>
              </p:cNvSpPr>
              <p:nvPr/>
            </p:nvSpPr>
            <p:spPr bwMode="auto">
              <a:xfrm>
                <a:off x="6187" y="5405"/>
                <a:ext cx="113" cy="227"/>
              </a:xfrm>
              <a:custGeom>
                <a:avLst/>
                <a:gdLst>
                  <a:gd name="T0" fmla="*/ 0 w 113"/>
                  <a:gd name="T1" fmla="*/ 0 h 227"/>
                  <a:gd name="T2" fmla="*/ 113 w 113"/>
                  <a:gd name="T3" fmla="*/ 0 h 227"/>
                  <a:gd name="T4" fmla="*/ 113 w 113"/>
                  <a:gd name="T5" fmla="*/ 227 h 227"/>
                  <a:gd name="T6" fmla="*/ 0 w 113"/>
                  <a:gd name="T7" fmla="*/ 227 h 227"/>
                  <a:gd name="T8" fmla="*/ 0 w 113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27">
                    <a:moveTo>
                      <a:pt x="0" y="0"/>
                    </a:moveTo>
                    <a:lnTo>
                      <a:pt x="113" y="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494" name="Freeform 14"/>
              <p:cNvSpPr>
                <a:spLocks/>
              </p:cNvSpPr>
              <p:nvPr/>
            </p:nvSpPr>
            <p:spPr bwMode="auto">
              <a:xfrm>
                <a:off x="6187" y="5292"/>
                <a:ext cx="226" cy="227"/>
              </a:xfrm>
              <a:custGeom>
                <a:avLst/>
                <a:gdLst>
                  <a:gd name="T0" fmla="*/ 0 w 226"/>
                  <a:gd name="T1" fmla="*/ 113 h 227"/>
                  <a:gd name="T2" fmla="*/ 0 w 226"/>
                  <a:gd name="T3" fmla="*/ 0 h 227"/>
                  <a:gd name="T4" fmla="*/ 226 w 226"/>
                  <a:gd name="T5" fmla="*/ 0 h 227"/>
                  <a:gd name="T6" fmla="*/ 226 w 226"/>
                  <a:gd name="T7" fmla="*/ 227 h 227"/>
                  <a:gd name="T8" fmla="*/ 113 w 226"/>
                  <a:gd name="T9" fmla="*/ 227 h 227"/>
                  <a:gd name="T10" fmla="*/ 113 w 226"/>
                  <a:gd name="T11" fmla="*/ 113 h 227"/>
                  <a:gd name="T12" fmla="*/ 0 w 226"/>
                  <a:gd name="T13" fmla="*/ 11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227">
                    <a:moveTo>
                      <a:pt x="0" y="113"/>
                    </a:moveTo>
                    <a:lnTo>
                      <a:pt x="0" y="0"/>
                    </a:lnTo>
                    <a:lnTo>
                      <a:pt x="226" y="0"/>
                    </a:lnTo>
                    <a:lnTo>
                      <a:pt x="226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495" name="Freeform 15"/>
              <p:cNvSpPr>
                <a:spLocks/>
              </p:cNvSpPr>
              <p:nvPr/>
            </p:nvSpPr>
            <p:spPr bwMode="auto">
              <a:xfrm>
                <a:off x="6413" y="5519"/>
                <a:ext cx="114" cy="227"/>
              </a:xfrm>
              <a:custGeom>
                <a:avLst/>
                <a:gdLst>
                  <a:gd name="T0" fmla="*/ 0 w 114"/>
                  <a:gd name="T1" fmla="*/ 0 h 113"/>
                  <a:gd name="T2" fmla="*/ 114 w 114"/>
                  <a:gd name="T3" fmla="*/ 0 h 113"/>
                  <a:gd name="T4" fmla="*/ 114 w 114"/>
                  <a:gd name="T5" fmla="*/ 113 h 113"/>
                  <a:gd name="T6" fmla="*/ 0 w 114"/>
                  <a:gd name="T7" fmla="*/ 113 h 113"/>
                  <a:gd name="T8" fmla="*/ 0 w 114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496" name="Freeform 16"/>
              <p:cNvSpPr>
                <a:spLocks/>
              </p:cNvSpPr>
              <p:nvPr/>
            </p:nvSpPr>
            <p:spPr bwMode="auto">
              <a:xfrm>
                <a:off x="6413" y="5065"/>
                <a:ext cx="227" cy="340"/>
              </a:xfrm>
              <a:custGeom>
                <a:avLst/>
                <a:gdLst>
                  <a:gd name="T0" fmla="*/ 0 w 227"/>
                  <a:gd name="T1" fmla="*/ 340 h 340"/>
                  <a:gd name="T2" fmla="*/ 0 w 227"/>
                  <a:gd name="T3" fmla="*/ 0 h 340"/>
                  <a:gd name="T4" fmla="*/ 227 w 227"/>
                  <a:gd name="T5" fmla="*/ 0 h 340"/>
                  <a:gd name="T6" fmla="*/ 227 w 227"/>
                  <a:gd name="T7" fmla="*/ 114 h 340"/>
                  <a:gd name="T8" fmla="*/ 114 w 227"/>
                  <a:gd name="T9" fmla="*/ 114 h 340"/>
                  <a:gd name="T10" fmla="*/ 114 w 227"/>
                  <a:gd name="T11" fmla="*/ 340 h 340"/>
                  <a:gd name="T12" fmla="*/ 0 w 227"/>
                  <a:gd name="T13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40">
                    <a:moveTo>
                      <a:pt x="0" y="340"/>
                    </a:moveTo>
                    <a:lnTo>
                      <a:pt x="0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497" name="Freeform 17"/>
              <p:cNvSpPr>
                <a:spLocks/>
              </p:cNvSpPr>
              <p:nvPr/>
            </p:nvSpPr>
            <p:spPr bwMode="auto">
              <a:xfrm>
                <a:off x="6527" y="5065"/>
                <a:ext cx="227" cy="340"/>
              </a:xfrm>
              <a:custGeom>
                <a:avLst/>
                <a:gdLst>
                  <a:gd name="T0" fmla="*/ 0 w 227"/>
                  <a:gd name="T1" fmla="*/ 340 h 340"/>
                  <a:gd name="T2" fmla="*/ 227 w 227"/>
                  <a:gd name="T3" fmla="*/ 340 h 340"/>
                  <a:gd name="T4" fmla="*/ 227 w 227"/>
                  <a:gd name="T5" fmla="*/ 0 h 340"/>
                  <a:gd name="T6" fmla="*/ 113 w 227"/>
                  <a:gd name="T7" fmla="*/ 0 h 340"/>
                  <a:gd name="T8" fmla="*/ 113 w 227"/>
                  <a:gd name="T9" fmla="*/ 114 h 340"/>
                  <a:gd name="T10" fmla="*/ 0 w 227"/>
                  <a:gd name="T11" fmla="*/ 114 h 340"/>
                  <a:gd name="T12" fmla="*/ 0 w 227"/>
                  <a:gd name="T13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40">
                    <a:moveTo>
                      <a:pt x="0" y="340"/>
                    </a:moveTo>
                    <a:lnTo>
                      <a:pt x="227" y="340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498" name="Freeform 18"/>
              <p:cNvSpPr>
                <a:spLocks/>
              </p:cNvSpPr>
              <p:nvPr/>
            </p:nvSpPr>
            <p:spPr bwMode="auto">
              <a:xfrm>
                <a:off x="6754" y="5065"/>
                <a:ext cx="113" cy="340"/>
              </a:xfrm>
              <a:custGeom>
                <a:avLst/>
                <a:gdLst>
                  <a:gd name="T0" fmla="*/ 0 w 113"/>
                  <a:gd name="T1" fmla="*/ 0 h 340"/>
                  <a:gd name="T2" fmla="*/ 113 w 113"/>
                  <a:gd name="T3" fmla="*/ 0 h 340"/>
                  <a:gd name="T4" fmla="*/ 113 w 113"/>
                  <a:gd name="T5" fmla="*/ 340 h 340"/>
                  <a:gd name="T6" fmla="*/ 0 w 113"/>
                  <a:gd name="T7" fmla="*/ 340 h 340"/>
                  <a:gd name="T8" fmla="*/ 0 w 113"/>
                  <a:gd name="T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340">
                    <a:moveTo>
                      <a:pt x="0" y="0"/>
                    </a:moveTo>
                    <a:lnTo>
                      <a:pt x="113" y="0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499" name="Freeform 19"/>
              <p:cNvSpPr>
                <a:spLocks/>
              </p:cNvSpPr>
              <p:nvPr/>
            </p:nvSpPr>
            <p:spPr bwMode="auto">
              <a:xfrm>
                <a:off x="5846" y="4385"/>
                <a:ext cx="908" cy="1020"/>
              </a:xfrm>
              <a:custGeom>
                <a:avLst/>
                <a:gdLst>
                  <a:gd name="T0" fmla="*/ 908 w 908"/>
                  <a:gd name="T1" fmla="*/ 0 h 1020"/>
                  <a:gd name="T2" fmla="*/ 794 w 908"/>
                  <a:gd name="T3" fmla="*/ 0 h 1020"/>
                  <a:gd name="T4" fmla="*/ 794 w 908"/>
                  <a:gd name="T5" fmla="*/ 113 h 1020"/>
                  <a:gd name="T6" fmla="*/ 567 w 908"/>
                  <a:gd name="T7" fmla="*/ 113 h 1020"/>
                  <a:gd name="T8" fmla="*/ 567 w 908"/>
                  <a:gd name="T9" fmla="*/ 0 h 1020"/>
                  <a:gd name="T10" fmla="*/ 341 w 908"/>
                  <a:gd name="T11" fmla="*/ 0 h 1020"/>
                  <a:gd name="T12" fmla="*/ 341 w 908"/>
                  <a:gd name="T13" fmla="*/ 227 h 1020"/>
                  <a:gd name="T14" fmla="*/ 114 w 908"/>
                  <a:gd name="T15" fmla="*/ 227 h 1020"/>
                  <a:gd name="T16" fmla="*/ 114 w 908"/>
                  <a:gd name="T17" fmla="*/ 340 h 1020"/>
                  <a:gd name="T18" fmla="*/ 0 w 908"/>
                  <a:gd name="T19" fmla="*/ 340 h 1020"/>
                  <a:gd name="T20" fmla="*/ 0 w 908"/>
                  <a:gd name="T21" fmla="*/ 453 h 1020"/>
                  <a:gd name="T22" fmla="*/ 114 w 908"/>
                  <a:gd name="T23" fmla="*/ 453 h 1020"/>
                  <a:gd name="T24" fmla="*/ 114 w 908"/>
                  <a:gd name="T25" fmla="*/ 567 h 1020"/>
                  <a:gd name="T26" fmla="*/ 0 w 908"/>
                  <a:gd name="T27" fmla="*/ 567 h 1020"/>
                  <a:gd name="T28" fmla="*/ 0 w 908"/>
                  <a:gd name="T29" fmla="*/ 907 h 1020"/>
                  <a:gd name="T30" fmla="*/ 114 w 908"/>
                  <a:gd name="T31" fmla="*/ 907 h 1020"/>
                  <a:gd name="T32" fmla="*/ 114 w 908"/>
                  <a:gd name="T33" fmla="*/ 1020 h 1020"/>
                  <a:gd name="T34" fmla="*/ 341 w 908"/>
                  <a:gd name="T35" fmla="*/ 1020 h 1020"/>
                  <a:gd name="T36" fmla="*/ 341 w 908"/>
                  <a:gd name="T37" fmla="*/ 907 h 1020"/>
                  <a:gd name="T38" fmla="*/ 567 w 908"/>
                  <a:gd name="T39" fmla="*/ 907 h 1020"/>
                  <a:gd name="T40" fmla="*/ 567 w 908"/>
                  <a:gd name="T41" fmla="*/ 680 h 1020"/>
                  <a:gd name="T42" fmla="*/ 794 w 908"/>
                  <a:gd name="T43" fmla="*/ 680 h 1020"/>
                  <a:gd name="T44" fmla="*/ 794 w 908"/>
                  <a:gd name="T45" fmla="*/ 453 h 1020"/>
                  <a:gd name="T46" fmla="*/ 681 w 908"/>
                  <a:gd name="T47" fmla="*/ 453 h 1020"/>
                  <a:gd name="T48" fmla="*/ 681 w 908"/>
                  <a:gd name="T49" fmla="*/ 227 h 1020"/>
                  <a:gd name="T50" fmla="*/ 908 w 908"/>
                  <a:gd name="T51" fmla="*/ 227 h 1020"/>
                  <a:gd name="T52" fmla="*/ 908 w 908"/>
                  <a:gd name="T53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08" h="1020">
                    <a:moveTo>
                      <a:pt x="908" y="0"/>
                    </a:moveTo>
                    <a:lnTo>
                      <a:pt x="794" y="0"/>
                    </a:lnTo>
                    <a:lnTo>
                      <a:pt x="794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341" y="0"/>
                    </a:lnTo>
                    <a:lnTo>
                      <a:pt x="341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907"/>
                    </a:lnTo>
                    <a:lnTo>
                      <a:pt x="114" y="907"/>
                    </a:lnTo>
                    <a:lnTo>
                      <a:pt x="114" y="1020"/>
                    </a:lnTo>
                    <a:lnTo>
                      <a:pt x="341" y="1020"/>
                    </a:lnTo>
                    <a:lnTo>
                      <a:pt x="341" y="907"/>
                    </a:lnTo>
                    <a:lnTo>
                      <a:pt x="567" y="907"/>
                    </a:lnTo>
                    <a:lnTo>
                      <a:pt x="567" y="680"/>
                    </a:lnTo>
                    <a:lnTo>
                      <a:pt x="794" y="680"/>
                    </a:lnTo>
                    <a:lnTo>
                      <a:pt x="794" y="453"/>
                    </a:lnTo>
                    <a:lnTo>
                      <a:pt x="681" y="453"/>
                    </a:lnTo>
                    <a:lnTo>
                      <a:pt x="681" y="227"/>
                    </a:lnTo>
                    <a:lnTo>
                      <a:pt x="908" y="227"/>
                    </a:lnTo>
                    <a:lnTo>
                      <a:pt x="90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0500" name="Group 20"/>
            <p:cNvGrpSpPr>
              <a:grpSpLocks/>
            </p:cNvGrpSpPr>
            <p:nvPr/>
          </p:nvGrpSpPr>
          <p:grpSpPr bwMode="auto">
            <a:xfrm>
              <a:off x="1000125" y="479425"/>
              <a:ext cx="10801350" cy="8461375"/>
              <a:chOff x="630" y="302"/>
              <a:chExt cx="6804" cy="5330"/>
            </a:xfrm>
          </p:grpSpPr>
          <p:sp>
            <p:nvSpPr>
              <p:cNvPr id="20501" name="Freeform 21"/>
              <p:cNvSpPr>
                <a:spLocks/>
              </p:cNvSpPr>
              <p:nvPr/>
            </p:nvSpPr>
            <p:spPr bwMode="auto">
              <a:xfrm>
                <a:off x="2898" y="2117"/>
                <a:ext cx="1361" cy="1928"/>
              </a:xfrm>
              <a:custGeom>
                <a:avLst/>
                <a:gdLst>
                  <a:gd name="T0" fmla="*/ 680 w 1361"/>
                  <a:gd name="T1" fmla="*/ 0 h 1928"/>
                  <a:gd name="T2" fmla="*/ 454 w 1361"/>
                  <a:gd name="T3" fmla="*/ 0 h 1928"/>
                  <a:gd name="T4" fmla="*/ 454 w 1361"/>
                  <a:gd name="T5" fmla="*/ 113 h 1928"/>
                  <a:gd name="T6" fmla="*/ 567 w 1361"/>
                  <a:gd name="T7" fmla="*/ 113 h 1928"/>
                  <a:gd name="T8" fmla="*/ 567 w 1361"/>
                  <a:gd name="T9" fmla="*/ 227 h 1928"/>
                  <a:gd name="T10" fmla="*/ 454 w 1361"/>
                  <a:gd name="T11" fmla="*/ 227 h 1928"/>
                  <a:gd name="T12" fmla="*/ 454 w 1361"/>
                  <a:gd name="T13" fmla="*/ 340 h 1928"/>
                  <a:gd name="T14" fmla="*/ 340 w 1361"/>
                  <a:gd name="T15" fmla="*/ 340 h 1928"/>
                  <a:gd name="T16" fmla="*/ 340 w 1361"/>
                  <a:gd name="T17" fmla="*/ 453 h 1928"/>
                  <a:gd name="T18" fmla="*/ 0 w 1361"/>
                  <a:gd name="T19" fmla="*/ 453 h 1928"/>
                  <a:gd name="T20" fmla="*/ 0 w 1361"/>
                  <a:gd name="T21" fmla="*/ 680 h 1928"/>
                  <a:gd name="T22" fmla="*/ 113 w 1361"/>
                  <a:gd name="T23" fmla="*/ 680 h 1928"/>
                  <a:gd name="T24" fmla="*/ 113 w 1361"/>
                  <a:gd name="T25" fmla="*/ 1134 h 1928"/>
                  <a:gd name="T26" fmla="*/ 227 w 1361"/>
                  <a:gd name="T27" fmla="*/ 1134 h 1928"/>
                  <a:gd name="T28" fmla="*/ 227 w 1361"/>
                  <a:gd name="T29" fmla="*/ 1587 h 1928"/>
                  <a:gd name="T30" fmla="*/ 454 w 1361"/>
                  <a:gd name="T31" fmla="*/ 1587 h 1928"/>
                  <a:gd name="T32" fmla="*/ 454 w 1361"/>
                  <a:gd name="T33" fmla="*/ 1701 h 1928"/>
                  <a:gd name="T34" fmla="*/ 567 w 1361"/>
                  <a:gd name="T35" fmla="*/ 1701 h 1928"/>
                  <a:gd name="T36" fmla="*/ 567 w 1361"/>
                  <a:gd name="T37" fmla="*/ 1814 h 1928"/>
                  <a:gd name="T38" fmla="*/ 680 w 1361"/>
                  <a:gd name="T39" fmla="*/ 1814 h 1928"/>
                  <a:gd name="T40" fmla="*/ 680 w 1361"/>
                  <a:gd name="T41" fmla="*/ 1928 h 1928"/>
                  <a:gd name="T42" fmla="*/ 794 w 1361"/>
                  <a:gd name="T43" fmla="*/ 1928 h 1928"/>
                  <a:gd name="T44" fmla="*/ 794 w 1361"/>
                  <a:gd name="T45" fmla="*/ 1701 h 1928"/>
                  <a:gd name="T46" fmla="*/ 907 w 1361"/>
                  <a:gd name="T47" fmla="*/ 1701 h 1928"/>
                  <a:gd name="T48" fmla="*/ 907 w 1361"/>
                  <a:gd name="T49" fmla="*/ 1361 h 1928"/>
                  <a:gd name="T50" fmla="*/ 1021 w 1361"/>
                  <a:gd name="T51" fmla="*/ 1361 h 1928"/>
                  <a:gd name="T52" fmla="*/ 1021 w 1361"/>
                  <a:gd name="T53" fmla="*/ 1247 h 1928"/>
                  <a:gd name="T54" fmla="*/ 1134 w 1361"/>
                  <a:gd name="T55" fmla="*/ 1247 h 1928"/>
                  <a:gd name="T56" fmla="*/ 1134 w 1361"/>
                  <a:gd name="T57" fmla="*/ 907 h 1928"/>
                  <a:gd name="T58" fmla="*/ 1247 w 1361"/>
                  <a:gd name="T59" fmla="*/ 907 h 1928"/>
                  <a:gd name="T60" fmla="*/ 1247 w 1361"/>
                  <a:gd name="T61" fmla="*/ 794 h 1928"/>
                  <a:gd name="T62" fmla="*/ 1361 w 1361"/>
                  <a:gd name="T63" fmla="*/ 794 h 1928"/>
                  <a:gd name="T64" fmla="*/ 1361 w 1361"/>
                  <a:gd name="T65" fmla="*/ 453 h 1928"/>
                  <a:gd name="T66" fmla="*/ 1247 w 1361"/>
                  <a:gd name="T67" fmla="*/ 453 h 1928"/>
                  <a:gd name="T68" fmla="*/ 1247 w 1361"/>
                  <a:gd name="T69" fmla="*/ 340 h 1928"/>
                  <a:gd name="T70" fmla="*/ 1134 w 1361"/>
                  <a:gd name="T71" fmla="*/ 340 h 1928"/>
                  <a:gd name="T72" fmla="*/ 1134 w 1361"/>
                  <a:gd name="T73" fmla="*/ 227 h 1928"/>
                  <a:gd name="T74" fmla="*/ 1021 w 1361"/>
                  <a:gd name="T75" fmla="*/ 227 h 1928"/>
                  <a:gd name="T76" fmla="*/ 1021 w 1361"/>
                  <a:gd name="T77" fmla="*/ 340 h 1928"/>
                  <a:gd name="T78" fmla="*/ 907 w 1361"/>
                  <a:gd name="T79" fmla="*/ 340 h 1928"/>
                  <a:gd name="T80" fmla="*/ 907 w 1361"/>
                  <a:gd name="T81" fmla="*/ 227 h 1928"/>
                  <a:gd name="T82" fmla="*/ 794 w 1361"/>
                  <a:gd name="T83" fmla="*/ 227 h 1928"/>
                  <a:gd name="T84" fmla="*/ 794 w 1361"/>
                  <a:gd name="T85" fmla="*/ 113 h 1928"/>
                  <a:gd name="T86" fmla="*/ 680 w 1361"/>
                  <a:gd name="T87" fmla="*/ 113 h 1928"/>
                  <a:gd name="T88" fmla="*/ 680 w 1361"/>
                  <a:gd name="T89" fmla="*/ 0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61" h="1928">
                    <a:moveTo>
                      <a:pt x="680" y="0"/>
                    </a:moveTo>
                    <a:lnTo>
                      <a:pt x="454" y="0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340" y="340"/>
                    </a:lnTo>
                    <a:lnTo>
                      <a:pt x="340" y="453"/>
                    </a:lnTo>
                    <a:lnTo>
                      <a:pt x="0" y="453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1134"/>
                    </a:lnTo>
                    <a:lnTo>
                      <a:pt x="227" y="1134"/>
                    </a:lnTo>
                    <a:lnTo>
                      <a:pt x="227" y="1587"/>
                    </a:lnTo>
                    <a:lnTo>
                      <a:pt x="454" y="1587"/>
                    </a:lnTo>
                    <a:lnTo>
                      <a:pt x="454" y="1701"/>
                    </a:lnTo>
                    <a:lnTo>
                      <a:pt x="567" y="1701"/>
                    </a:lnTo>
                    <a:lnTo>
                      <a:pt x="567" y="1814"/>
                    </a:lnTo>
                    <a:lnTo>
                      <a:pt x="680" y="1814"/>
                    </a:lnTo>
                    <a:lnTo>
                      <a:pt x="680" y="1928"/>
                    </a:lnTo>
                    <a:lnTo>
                      <a:pt x="794" y="1928"/>
                    </a:lnTo>
                    <a:lnTo>
                      <a:pt x="794" y="1701"/>
                    </a:lnTo>
                    <a:lnTo>
                      <a:pt x="907" y="1701"/>
                    </a:lnTo>
                    <a:lnTo>
                      <a:pt x="907" y="1361"/>
                    </a:lnTo>
                    <a:lnTo>
                      <a:pt x="1021" y="1361"/>
                    </a:lnTo>
                    <a:lnTo>
                      <a:pt x="1021" y="1247"/>
                    </a:lnTo>
                    <a:lnTo>
                      <a:pt x="1134" y="1247"/>
                    </a:lnTo>
                    <a:lnTo>
                      <a:pt x="1134" y="907"/>
                    </a:lnTo>
                    <a:lnTo>
                      <a:pt x="1247" y="907"/>
                    </a:lnTo>
                    <a:lnTo>
                      <a:pt x="1247" y="794"/>
                    </a:lnTo>
                    <a:lnTo>
                      <a:pt x="1361" y="794"/>
                    </a:lnTo>
                    <a:lnTo>
                      <a:pt x="1361" y="453"/>
                    </a:lnTo>
                    <a:lnTo>
                      <a:pt x="1247" y="453"/>
                    </a:lnTo>
                    <a:lnTo>
                      <a:pt x="1247" y="340"/>
                    </a:lnTo>
                    <a:lnTo>
                      <a:pt x="1134" y="340"/>
                    </a:lnTo>
                    <a:lnTo>
                      <a:pt x="1134" y="227"/>
                    </a:lnTo>
                    <a:lnTo>
                      <a:pt x="1021" y="227"/>
                    </a:lnTo>
                    <a:lnTo>
                      <a:pt x="1021" y="340"/>
                    </a:lnTo>
                    <a:lnTo>
                      <a:pt x="907" y="340"/>
                    </a:lnTo>
                    <a:lnTo>
                      <a:pt x="907" y="227"/>
                    </a:lnTo>
                    <a:lnTo>
                      <a:pt x="794" y="227"/>
                    </a:lnTo>
                    <a:lnTo>
                      <a:pt x="794" y="113"/>
                    </a:lnTo>
                    <a:lnTo>
                      <a:pt x="680" y="113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02" name="Freeform 22"/>
              <p:cNvSpPr>
                <a:spLocks/>
              </p:cNvSpPr>
              <p:nvPr/>
            </p:nvSpPr>
            <p:spPr bwMode="auto">
              <a:xfrm>
                <a:off x="3238" y="302"/>
                <a:ext cx="1134" cy="1588"/>
              </a:xfrm>
              <a:custGeom>
                <a:avLst/>
                <a:gdLst>
                  <a:gd name="T0" fmla="*/ 227 w 1134"/>
                  <a:gd name="T1" fmla="*/ 1588 h 1588"/>
                  <a:gd name="T2" fmla="*/ 0 w 1134"/>
                  <a:gd name="T3" fmla="*/ 1588 h 1588"/>
                  <a:gd name="T4" fmla="*/ 0 w 1134"/>
                  <a:gd name="T5" fmla="*/ 1248 h 1588"/>
                  <a:gd name="T6" fmla="*/ 114 w 1134"/>
                  <a:gd name="T7" fmla="*/ 1248 h 1588"/>
                  <a:gd name="T8" fmla="*/ 114 w 1134"/>
                  <a:gd name="T9" fmla="*/ 908 h 1588"/>
                  <a:gd name="T10" fmla="*/ 340 w 1134"/>
                  <a:gd name="T11" fmla="*/ 908 h 1588"/>
                  <a:gd name="T12" fmla="*/ 340 w 1134"/>
                  <a:gd name="T13" fmla="*/ 567 h 1588"/>
                  <a:gd name="T14" fmla="*/ 454 w 1134"/>
                  <a:gd name="T15" fmla="*/ 567 h 1588"/>
                  <a:gd name="T16" fmla="*/ 454 w 1134"/>
                  <a:gd name="T17" fmla="*/ 227 h 1588"/>
                  <a:gd name="T18" fmla="*/ 227 w 1134"/>
                  <a:gd name="T19" fmla="*/ 227 h 1588"/>
                  <a:gd name="T20" fmla="*/ 227 w 1134"/>
                  <a:gd name="T21" fmla="*/ 0 h 1588"/>
                  <a:gd name="T22" fmla="*/ 340 w 1134"/>
                  <a:gd name="T23" fmla="*/ 0 h 1588"/>
                  <a:gd name="T24" fmla="*/ 340 w 1134"/>
                  <a:gd name="T25" fmla="*/ 114 h 1588"/>
                  <a:gd name="T26" fmla="*/ 794 w 1134"/>
                  <a:gd name="T27" fmla="*/ 114 h 1588"/>
                  <a:gd name="T28" fmla="*/ 794 w 1134"/>
                  <a:gd name="T29" fmla="*/ 0 h 1588"/>
                  <a:gd name="T30" fmla="*/ 1134 w 1134"/>
                  <a:gd name="T31" fmla="*/ 0 h 1588"/>
                  <a:gd name="T32" fmla="*/ 1134 w 1134"/>
                  <a:gd name="T33" fmla="*/ 227 h 1588"/>
                  <a:gd name="T34" fmla="*/ 1021 w 1134"/>
                  <a:gd name="T35" fmla="*/ 227 h 1588"/>
                  <a:gd name="T36" fmla="*/ 1021 w 1134"/>
                  <a:gd name="T37" fmla="*/ 454 h 1588"/>
                  <a:gd name="T38" fmla="*/ 907 w 1134"/>
                  <a:gd name="T39" fmla="*/ 454 h 1588"/>
                  <a:gd name="T40" fmla="*/ 907 w 1134"/>
                  <a:gd name="T41" fmla="*/ 567 h 1588"/>
                  <a:gd name="T42" fmla="*/ 794 w 1134"/>
                  <a:gd name="T43" fmla="*/ 567 h 1588"/>
                  <a:gd name="T44" fmla="*/ 794 w 1134"/>
                  <a:gd name="T45" fmla="*/ 794 h 1588"/>
                  <a:gd name="T46" fmla="*/ 681 w 1134"/>
                  <a:gd name="T47" fmla="*/ 794 h 1588"/>
                  <a:gd name="T48" fmla="*/ 681 w 1134"/>
                  <a:gd name="T49" fmla="*/ 908 h 1588"/>
                  <a:gd name="T50" fmla="*/ 794 w 1134"/>
                  <a:gd name="T51" fmla="*/ 908 h 1588"/>
                  <a:gd name="T52" fmla="*/ 794 w 1134"/>
                  <a:gd name="T53" fmla="*/ 1134 h 1588"/>
                  <a:gd name="T54" fmla="*/ 681 w 1134"/>
                  <a:gd name="T55" fmla="*/ 1134 h 1588"/>
                  <a:gd name="T56" fmla="*/ 681 w 1134"/>
                  <a:gd name="T57" fmla="*/ 1248 h 1588"/>
                  <a:gd name="T58" fmla="*/ 794 w 1134"/>
                  <a:gd name="T59" fmla="*/ 1248 h 1588"/>
                  <a:gd name="T60" fmla="*/ 794 w 1134"/>
                  <a:gd name="T61" fmla="*/ 1361 h 1588"/>
                  <a:gd name="T62" fmla="*/ 681 w 1134"/>
                  <a:gd name="T63" fmla="*/ 1361 h 1588"/>
                  <a:gd name="T64" fmla="*/ 681 w 1134"/>
                  <a:gd name="T65" fmla="*/ 1475 h 1588"/>
                  <a:gd name="T66" fmla="*/ 227 w 1134"/>
                  <a:gd name="T67" fmla="*/ 1475 h 1588"/>
                  <a:gd name="T68" fmla="*/ 227 w 1134"/>
                  <a:gd name="T69" fmla="*/ 1588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4" h="1588">
                    <a:moveTo>
                      <a:pt x="227" y="1588"/>
                    </a:moveTo>
                    <a:lnTo>
                      <a:pt x="0" y="1588"/>
                    </a:lnTo>
                    <a:lnTo>
                      <a:pt x="0" y="1248"/>
                    </a:lnTo>
                    <a:lnTo>
                      <a:pt x="114" y="1248"/>
                    </a:lnTo>
                    <a:lnTo>
                      <a:pt x="114" y="908"/>
                    </a:lnTo>
                    <a:lnTo>
                      <a:pt x="340" y="908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454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1134" y="0"/>
                    </a:lnTo>
                    <a:lnTo>
                      <a:pt x="1134" y="227"/>
                    </a:lnTo>
                    <a:lnTo>
                      <a:pt x="1021" y="227"/>
                    </a:lnTo>
                    <a:lnTo>
                      <a:pt x="1021" y="454"/>
                    </a:lnTo>
                    <a:lnTo>
                      <a:pt x="907" y="454"/>
                    </a:lnTo>
                    <a:lnTo>
                      <a:pt x="907" y="567"/>
                    </a:lnTo>
                    <a:lnTo>
                      <a:pt x="794" y="567"/>
                    </a:lnTo>
                    <a:lnTo>
                      <a:pt x="794" y="794"/>
                    </a:lnTo>
                    <a:lnTo>
                      <a:pt x="681" y="794"/>
                    </a:lnTo>
                    <a:lnTo>
                      <a:pt x="681" y="908"/>
                    </a:lnTo>
                    <a:lnTo>
                      <a:pt x="794" y="908"/>
                    </a:lnTo>
                    <a:lnTo>
                      <a:pt x="794" y="1134"/>
                    </a:lnTo>
                    <a:lnTo>
                      <a:pt x="681" y="1134"/>
                    </a:lnTo>
                    <a:lnTo>
                      <a:pt x="681" y="1248"/>
                    </a:lnTo>
                    <a:lnTo>
                      <a:pt x="794" y="1248"/>
                    </a:lnTo>
                    <a:lnTo>
                      <a:pt x="794" y="1361"/>
                    </a:lnTo>
                    <a:lnTo>
                      <a:pt x="681" y="1361"/>
                    </a:lnTo>
                    <a:lnTo>
                      <a:pt x="681" y="1475"/>
                    </a:lnTo>
                    <a:lnTo>
                      <a:pt x="227" y="1475"/>
                    </a:lnTo>
                    <a:lnTo>
                      <a:pt x="227" y="158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03" name="Freeform 23"/>
              <p:cNvSpPr>
                <a:spLocks/>
              </p:cNvSpPr>
              <p:nvPr/>
            </p:nvSpPr>
            <p:spPr bwMode="auto">
              <a:xfrm>
                <a:off x="2898" y="416"/>
                <a:ext cx="794" cy="1134"/>
              </a:xfrm>
              <a:custGeom>
                <a:avLst/>
                <a:gdLst>
                  <a:gd name="T0" fmla="*/ 567 w 794"/>
                  <a:gd name="T1" fmla="*/ 0 h 1134"/>
                  <a:gd name="T2" fmla="*/ 340 w 794"/>
                  <a:gd name="T3" fmla="*/ 0 h 1134"/>
                  <a:gd name="T4" fmla="*/ 340 w 794"/>
                  <a:gd name="T5" fmla="*/ 113 h 1134"/>
                  <a:gd name="T6" fmla="*/ 0 w 794"/>
                  <a:gd name="T7" fmla="*/ 113 h 1134"/>
                  <a:gd name="T8" fmla="*/ 0 w 794"/>
                  <a:gd name="T9" fmla="*/ 340 h 1134"/>
                  <a:gd name="T10" fmla="*/ 113 w 794"/>
                  <a:gd name="T11" fmla="*/ 340 h 1134"/>
                  <a:gd name="T12" fmla="*/ 113 w 794"/>
                  <a:gd name="T13" fmla="*/ 453 h 1134"/>
                  <a:gd name="T14" fmla="*/ 113 w 794"/>
                  <a:gd name="T15" fmla="*/ 794 h 1134"/>
                  <a:gd name="T16" fmla="*/ 227 w 794"/>
                  <a:gd name="T17" fmla="*/ 794 h 1134"/>
                  <a:gd name="T18" fmla="*/ 227 w 794"/>
                  <a:gd name="T19" fmla="*/ 1134 h 1134"/>
                  <a:gd name="T20" fmla="*/ 454 w 794"/>
                  <a:gd name="T21" fmla="*/ 1134 h 1134"/>
                  <a:gd name="T22" fmla="*/ 454 w 794"/>
                  <a:gd name="T23" fmla="*/ 794 h 1134"/>
                  <a:gd name="T24" fmla="*/ 680 w 794"/>
                  <a:gd name="T25" fmla="*/ 794 h 1134"/>
                  <a:gd name="T26" fmla="*/ 680 w 794"/>
                  <a:gd name="T27" fmla="*/ 453 h 1134"/>
                  <a:gd name="T28" fmla="*/ 794 w 794"/>
                  <a:gd name="T29" fmla="*/ 453 h 1134"/>
                  <a:gd name="T30" fmla="*/ 794 w 794"/>
                  <a:gd name="T31" fmla="*/ 113 h 1134"/>
                  <a:gd name="T32" fmla="*/ 567 w 794"/>
                  <a:gd name="T33" fmla="*/ 113 h 1134"/>
                  <a:gd name="T34" fmla="*/ 567 w 794"/>
                  <a:gd name="T35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4" h="1134">
                    <a:moveTo>
                      <a:pt x="567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113" y="794"/>
                    </a:lnTo>
                    <a:lnTo>
                      <a:pt x="227" y="794"/>
                    </a:lnTo>
                    <a:lnTo>
                      <a:pt x="227" y="1134"/>
                    </a:lnTo>
                    <a:lnTo>
                      <a:pt x="454" y="1134"/>
                    </a:lnTo>
                    <a:lnTo>
                      <a:pt x="454" y="794"/>
                    </a:lnTo>
                    <a:lnTo>
                      <a:pt x="680" y="794"/>
                    </a:lnTo>
                    <a:lnTo>
                      <a:pt x="680" y="453"/>
                    </a:lnTo>
                    <a:lnTo>
                      <a:pt x="794" y="453"/>
                    </a:lnTo>
                    <a:lnTo>
                      <a:pt x="794" y="113"/>
                    </a:lnTo>
                    <a:lnTo>
                      <a:pt x="567" y="113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04" name="Freeform 24"/>
              <p:cNvSpPr>
                <a:spLocks/>
              </p:cNvSpPr>
              <p:nvPr/>
            </p:nvSpPr>
            <p:spPr bwMode="auto">
              <a:xfrm>
                <a:off x="3919" y="302"/>
                <a:ext cx="1814" cy="1475"/>
              </a:xfrm>
              <a:custGeom>
                <a:avLst/>
                <a:gdLst>
                  <a:gd name="T0" fmla="*/ 1701 w 1814"/>
                  <a:gd name="T1" fmla="*/ 1475 h 1475"/>
                  <a:gd name="T2" fmla="*/ 1474 w 1814"/>
                  <a:gd name="T3" fmla="*/ 1475 h 1475"/>
                  <a:gd name="T4" fmla="*/ 1474 w 1814"/>
                  <a:gd name="T5" fmla="*/ 1361 h 1475"/>
                  <a:gd name="T6" fmla="*/ 907 w 1814"/>
                  <a:gd name="T7" fmla="*/ 1361 h 1475"/>
                  <a:gd name="T8" fmla="*/ 907 w 1814"/>
                  <a:gd name="T9" fmla="*/ 1248 h 1475"/>
                  <a:gd name="T10" fmla="*/ 567 w 1814"/>
                  <a:gd name="T11" fmla="*/ 1248 h 1475"/>
                  <a:gd name="T12" fmla="*/ 567 w 1814"/>
                  <a:gd name="T13" fmla="*/ 1361 h 1475"/>
                  <a:gd name="T14" fmla="*/ 453 w 1814"/>
                  <a:gd name="T15" fmla="*/ 1361 h 1475"/>
                  <a:gd name="T16" fmla="*/ 453 w 1814"/>
                  <a:gd name="T17" fmla="*/ 1248 h 1475"/>
                  <a:gd name="T18" fmla="*/ 0 w 1814"/>
                  <a:gd name="T19" fmla="*/ 1248 h 1475"/>
                  <a:gd name="T20" fmla="*/ 0 w 1814"/>
                  <a:gd name="T21" fmla="*/ 1134 h 1475"/>
                  <a:gd name="T22" fmla="*/ 113 w 1814"/>
                  <a:gd name="T23" fmla="*/ 1134 h 1475"/>
                  <a:gd name="T24" fmla="*/ 113 w 1814"/>
                  <a:gd name="T25" fmla="*/ 908 h 1475"/>
                  <a:gd name="T26" fmla="*/ 0 w 1814"/>
                  <a:gd name="T27" fmla="*/ 908 h 1475"/>
                  <a:gd name="T28" fmla="*/ 0 w 1814"/>
                  <a:gd name="T29" fmla="*/ 794 h 1475"/>
                  <a:gd name="T30" fmla="*/ 113 w 1814"/>
                  <a:gd name="T31" fmla="*/ 794 h 1475"/>
                  <a:gd name="T32" fmla="*/ 113 w 1814"/>
                  <a:gd name="T33" fmla="*/ 567 h 1475"/>
                  <a:gd name="T34" fmla="*/ 226 w 1814"/>
                  <a:gd name="T35" fmla="*/ 567 h 1475"/>
                  <a:gd name="T36" fmla="*/ 226 w 1814"/>
                  <a:gd name="T37" fmla="*/ 454 h 1475"/>
                  <a:gd name="T38" fmla="*/ 340 w 1814"/>
                  <a:gd name="T39" fmla="*/ 454 h 1475"/>
                  <a:gd name="T40" fmla="*/ 340 w 1814"/>
                  <a:gd name="T41" fmla="*/ 227 h 1475"/>
                  <a:gd name="T42" fmla="*/ 453 w 1814"/>
                  <a:gd name="T43" fmla="*/ 227 h 1475"/>
                  <a:gd name="T44" fmla="*/ 453 w 1814"/>
                  <a:gd name="T45" fmla="*/ 0 h 1475"/>
                  <a:gd name="T46" fmla="*/ 907 w 1814"/>
                  <a:gd name="T47" fmla="*/ 0 h 1475"/>
                  <a:gd name="T48" fmla="*/ 907 w 1814"/>
                  <a:gd name="T49" fmla="*/ 114 h 1475"/>
                  <a:gd name="T50" fmla="*/ 1020 w 1814"/>
                  <a:gd name="T51" fmla="*/ 114 h 1475"/>
                  <a:gd name="T52" fmla="*/ 1020 w 1814"/>
                  <a:gd name="T53" fmla="*/ 454 h 1475"/>
                  <a:gd name="T54" fmla="*/ 1134 w 1814"/>
                  <a:gd name="T55" fmla="*/ 454 h 1475"/>
                  <a:gd name="T56" fmla="*/ 1134 w 1814"/>
                  <a:gd name="T57" fmla="*/ 681 h 1475"/>
                  <a:gd name="T58" fmla="*/ 1247 w 1814"/>
                  <a:gd name="T59" fmla="*/ 681 h 1475"/>
                  <a:gd name="T60" fmla="*/ 1247 w 1814"/>
                  <a:gd name="T61" fmla="*/ 794 h 1475"/>
                  <a:gd name="T62" fmla="*/ 1587 w 1814"/>
                  <a:gd name="T63" fmla="*/ 794 h 1475"/>
                  <a:gd name="T64" fmla="*/ 1587 w 1814"/>
                  <a:gd name="T65" fmla="*/ 681 h 1475"/>
                  <a:gd name="T66" fmla="*/ 1814 w 1814"/>
                  <a:gd name="T67" fmla="*/ 681 h 1475"/>
                  <a:gd name="T68" fmla="*/ 1814 w 1814"/>
                  <a:gd name="T69" fmla="*/ 1361 h 1475"/>
                  <a:gd name="T70" fmla="*/ 1701 w 1814"/>
                  <a:gd name="T71" fmla="*/ 1361 h 1475"/>
                  <a:gd name="T72" fmla="*/ 1701 w 1814"/>
                  <a:gd name="T73" fmla="*/ 1475 h 1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14" h="1475">
                    <a:moveTo>
                      <a:pt x="1701" y="1475"/>
                    </a:moveTo>
                    <a:lnTo>
                      <a:pt x="1474" y="1475"/>
                    </a:lnTo>
                    <a:lnTo>
                      <a:pt x="1474" y="1361"/>
                    </a:lnTo>
                    <a:lnTo>
                      <a:pt x="907" y="1361"/>
                    </a:lnTo>
                    <a:lnTo>
                      <a:pt x="907" y="1248"/>
                    </a:lnTo>
                    <a:lnTo>
                      <a:pt x="567" y="1248"/>
                    </a:lnTo>
                    <a:lnTo>
                      <a:pt x="567" y="1361"/>
                    </a:lnTo>
                    <a:lnTo>
                      <a:pt x="453" y="1361"/>
                    </a:lnTo>
                    <a:lnTo>
                      <a:pt x="453" y="1248"/>
                    </a:lnTo>
                    <a:lnTo>
                      <a:pt x="0" y="1248"/>
                    </a:lnTo>
                    <a:lnTo>
                      <a:pt x="0" y="1134"/>
                    </a:lnTo>
                    <a:lnTo>
                      <a:pt x="113" y="1134"/>
                    </a:lnTo>
                    <a:lnTo>
                      <a:pt x="113" y="908"/>
                    </a:lnTo>
                    <a:lnTo>
                      <a:pt x="0" y="908"/>
                    </a:lnTo>
                    <a:lnTo>
                      <a:pt x="0" y="794"/>
                    </a:lnTo>
                    <a:lnTo>
                      <a:pt x="113" y="794"/>
                    </a:lnTo>
                    <a:lnTo>
                      <a:pt x="113" y="567"/>
                    </a:lnTo>
                    <a:lnTo>
                      <a:pt x="226" y="567"/>
                    </a:lnTo>
                    <a:lnTo>
                      <a:pt x="226" y="454"/>
                    </a:lnTo>
                    <a:lnTo>
                      <a:pt x="340" y="454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0"/>
                    </a:lnTo>
                    <a:lnTo>
                      <a:pt x="907" y="0"/>
                    </a:lnTo>
                    <a:lnTo>
                      <a:pt x="907" y="114"/>
                    </a:lnTo>
                    <a:lnTo>
                      <a:pt x="1020" y="114"/>
                    </a:lnTo>
                    <a:lnTo>
                      <a:pt x="1020" y="454"/>
                    </a:lnTo>
                    <a:lnTo>
                      <a:pt x="1134" y="454"/>
                    </a:lnTo>
                    <a:lnTo>
                      <a:pt x="1134" y="681"/>
                    </a:lnTo>
                    <a:lnTo>
                      <a:pt x="1247" y="681"/>
                    </a:lnTo>
                    <a:lnTo>
                      <a:pt x="1247" y="794"/>
                    </a:lnTo>
                    <a:lnTo>
                      <a:pt x="1587" y="794"/>
                    </a:lnTo>
                    <a:lnTo>
                      <a:pt x="1587" y="681"/>
                    </a:lnTo>
                    <a:lnTo>
                      <a:pt x="1814" y="681"/>
                    </a:lnTo>
                    <a:lnTo>
                      <a:pt x="1814" y="1361"/>
                    </a:lnTo>
                    <a:lnTo>
                      <a:pt x="1701" y="1361"/>
                    </a:lnTo>
                    <a:lnTo>
                      <a:pt x="1701" y="147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05" name="Freeform 25"/>
              <p:cNvSpPr>
                <a:spLocks/>
              </p:cNvSpPr>
              <p:nvPr/>
            </p:nvSpPr>
            <p:spPr bwMode="auto">
              <a:xfrm>
                <a:off x="1197" y="643"/>
                <a:ext cx="1021" cy="1020"/>
              </a:xfrm>
              <a:custGeom>
                <a:avLst/>
                <a:gdLst>
                  <a:gd name="T0" fmla="*/ 0 w 1021"/>
                  <a:gd name="T1" fmla="*/ 907 h 1020"/>
                  <a:gd name="T2" fmla="*/ 227 w 1021"/>
                  <a:gd name="T3" fmla="*/ 907 h 1020"/>
                  <a:gd name="T4" fmla="*/ 227 w 1021"/>
                  <a:gd name="T5" fmla="*/ 1020 h 1020"/>
                  <a:gd name="T6" fmla="*/ 454 w 1021"/>
                  <a:gd name="T7" fmla="*/ 1020 h 1020"/>
                  <a:gd name="T8" fmla="*/ 454 w 1021"/>
                  <a:gd name="T9" fmla="*/ 907 h 1020"/>
                  <a:gd name="T10" fmla="*/ 567 w 1021"/>
                  <a:gd name="T11" fmla="*/ 907 h 1020"/>
                  <a:gd name="T12" fmla="*/ 567 w 1021"/>
                  <a:gd name="T13" fmla="*/ 793 h 1020"/>
                  <a:gd name="T14" fmla="*/ 680 w 1021"/>
                  <a:gd name="T15" fmla="*/ 793 h 1020"/>
                  <a:gd name="T16" fmla="*/ 680 w 1021"/>
                  <a:gd name="T17" fmla="*/ 567 h 1020"/>
                  <a:gd name="T18" fmla="*/ 794 w 1021"/>
                  <a:gd name="T19" fmla="*/ 567 h 1020"/>
                  <a:gd name="T20" fmla="*/ 794 w 1021"/>
                  <a:gd name="T21" fmla="*/ 340 h 1020"/>
                  <a:gd name="T22" fmla="*/ 907 w 1021"/>
                  <a:gd name="T23" fmla="*/ 340 h 1020"/>
                  <a:gd name="T24" fmla="*/ 907 w 1021"/>
                  <a:gd name="T25" fmla="*/ 226 h 1020"/>
                  <a:gd name="T26" fmla="*/ 1021 w 1021"/>
                  <a:gd name="T27" fmla="*/ 226 h 1020"/>
                  <a:gd name="T28" fmla="*/ 1021 w 1021"/>
                  <a:gd name="T29" fmla="*/ 113 h 1020"/>
                  <a:gd name="T30" fmla="*/ 907 w 1021"/>
                  <a:gd name="T31" fmla="*/ 113 h 1020"/>
                  <a:gd name="T32" fmla="*/ 907 w 1021"/>
                  <a:gd name="T33" fmla="*/ 0 h 1020"/>
                  <a:gd name="T34" fmla="*/ 794 w 1021"/>
                  <a:gd name="T35" fmla="*/ 0 h 1020"/>
                  <a:gd name="T36" fmla="*/ 794 w 1021"/>
                  <a:gd name="T37" fmla="*/ 113 h 1020"/>
                  <a:gd name="T38" fmla="*/ 680 w 1021"/>
                  <a:gd name="T39" fmla="*/ 113 h 1020"/>
                  <a:gd name="T40" fmla="*/ 680 w 1021"/>
                  <a:gd name="T41" fmla="*/ 226 h 1020"/>
                  <a:gd name="T42" fmla="*/ 567 w 1021"/>
                  <a:gd name="T43" fmla="*/ 226 h 1020"/>
                  <a:gd name="T44" fmla="*/ 567 w 1021"/>
                  <a:gd name="T45" fmla="*/ 340 h 1020"/>
                  <a:gd name="T46" fmla="*/ 454 w 1021"/>
                  <a:gd name="T47" fmla="*/ 340 h 1020"/>
                  <a:gd name="T48" fmla="*/ 340 w 1021"/>
                  <a:gd name="T49" fmla="*/ 340 h 1020"/>
                  <a:gd name="T50" fmla="*/ 340 w 1021"/>
                  <a:gd name="T51" fmla="*/ 453 h 1020"/>
                  <a:gd name="T52" fmla="*/ 227 w 1021"/>
                  <a:gd name="T53" fmla="*/ 453 h 1020"/>
                  <a:gd name="T54" fmla="*/ 227 w 1021"/>
                  <a:gd name="T55" fmla="*/ 680 h 1020"/>
                  <a:gd name="T56" fmla="*/ 113 w 1021"/>
                  <a:gd name="T57" fmla="*/ 680 h 1020"/>
                  <a:gd name="T58" fmla="*/ 113 w 1021"/>
                  <a:gd name="T59" fmla="*/ 793 h 1020"/>
                  <a:gd name="T60" fmla="*/ 0 w 1021"/>
                  <a:gd name="T61" fmla="*/ 793 h 1020"/>
                  <a:gd name="T62" fmla="*/ 0 w 1021"/>
                  <a:gd name="T63" fmla="*/ 90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21" h="1020">
                    <a:moveTo>
                      <a:pt x="0" y="907"/>
                    </a:moveTo>
                    <a:lnTo>
                      <a:pt x="227" y="907"/>
                    </a:lnTo>
                    <a:lnTo>
                      <a:pt x="227" y="1020"/>
                    </a:lnTo>
                    <a:lnTo>
                      <a:pt x="454" y="1020"/>
                    </a:lnTo>
                    <a:lnTo>
                      <a:pt x="454" y="907"/>
                    </a:lnTo>
                    <a:lnTo>
                      <a:pt x="567" y="907"/>
                    </a:lnTo>
                    <a:lnTo>
                      <a:pt x="567" y="793"/>
                    </a:lnTo>
                    <a:lnTo>
                      <a:pt x="680" y="793"/>
                    </a:lnTo>
                    <a:lnTo>
                      <a:pt x="680" y="567"/>
                    </a:lnTo>
                    <a:lnTo>
                      <a:pt x="794" y="567"/>
                    </a:lnTo>
                    <a:lnTo>
                      <a:pt x="794" y="340"/>
                    </a:lnTo>
                    <a:lnTo>
                      <a:pt x="907" y="340"/>
                    </a:lnTo>
                    <a:lnTo>
                      <a:pt x="907" y="226"/>
                    </a:lnTo>
                    <a:lnTo>
                      <a:pt x="1021" y="226"/>
                    </a:lnTo>
                    <a:lnTo>
                      <a:pt x="1021" y="113"/>
                    </a:lnTo>
                    <a:lnTo>
                      <a:pt x="907" y="113"/>
                    </a:lnTo>
                    <a:lnTo>
                      <a:pt x="907" y="0"/>
                    </a:lnTo>
                    <a:lnTo>
                      <a:pt x="794" y="0"/>
                    </a:lnTo>
                    <a:lnTo>
                      <a:pt x="794" y="113"/>
                    </a:lnTo>
                    <a:lnTo>
                      <a:pt x="680" y="113"/>
                    </a:lnTo>
                    <a:lnTo>
                      <a:pt x="680" y="226"/>
                    </a:lnTo>
                    <a:lnTo>
                      <a:pt x="567" y="226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340" y="340"/>
                    </a:lnTo>
                    <a:lnTo>
                      <a:pt x="340" y="453"/>
                    </a:lnTo>
                    <a:lnTo>
                      <a:pt x="227" y="453"/>
                    </a:lnTo>
                    <a:lnTo>
                      <a:pt x="227" y="680"/>
                    </a:lnTo>
                    <a:lnTo>
                      <a:pt x="113" y="680"/>
                    </a:lnTo>
                    <a:lnTo>
                      <a:pt x="113" y="793"/>
                    </a:lnTo>
                    <a:lnTo>
                      <a:pt x="0" y="793"/>
                    </a:lnTo>
                    <a:lnTo>
                      <a:pt x="0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06" name="Freeform 26"/>
              <p:cNvSpPr>
                <a:spLocks/>
              </p:cNvSpPr>
              <p:nvPr/>
            </p:nvSpPr>
            <p:spPr bwMode="auto">
              <a:xfrm>
                <a:off x="970" y="1550"/>
                <a:ext cx="907" cy="907"/>
              </a:xfrm>
              <a:custGeom>
                <a:avLst/>
                <a:gdLst>
                  <a:gd name="T0" fmla="*/ 227 w 907"/>
                  <a:gd name="T1" fmla="*/ 0 h 907"/>
                  <a:gd name="T2" fmla="*/ 454 w 907"/>
                  <a:gd name="T3" fmla="*/ 0 h 907"/>
                  <a:gd name="T4" fmla="*/ 454 w 907"/>
                  <a:gd name="T5" fmla="*/ 113 h 907"/>
                  <a:gd name="T6" fmla="*/ 681 w 907"/>
                  <a:gd name="T7" fmla="*/ 113 h 907"/>
                  <a:gd name="T8" fmla="*/ 681 w 907"/>
                  <a:gd name="T9" fmla="*/ 453 h 907"/>
                  <a:gd name="T10" fmla="*/ 794 w 907"/>
                  <a:gd name="T11" fmla="*/ 453 h 907"/>
                  <a:gd name="T12" fmla="*/ 794 w 907"/>
                  <a:gd name="T13" fmla="*/ 680 h 907"/>
                  <a:gd name="T14" fmla="*/ 907 w 907"/>
                  <a:gd name="T15" fmla="*/ 680 h 907"/>
                  <a:gd name="T16" fmla="*/ 907 w 907"/>
                  <a:gd name="T17" fmla="*/ 907 h 907"/>
                  <a:gd name="T18" fmla="*/ 454 w 907"/>
                  <a:gd name="T19" fmla="*/ 907 h 907"/>
                  <a:gd name="T20" fmla="*/ 454 w 907"/>
                  <a:gd name="T21" fmla="*/ 453 h 907"/>
                  <a:gd name="T22" fmla="*/ 340 w 907"/>
                  <a:gd name="T23" fmla="*/ 453 h 907"/>
                  <a:gd name="T24" fmla="*/ 0 w 907"/>
                  <a:gd name="T25" fmla="*/ 453 h 907"/>
                  <a:gd name="T26" fmla="*/ 0 w 907"/>
                  <a:gd name="T27" fmla="*/ 227 h 907"/>
                  <a:gd name="T28" fmla="*/ 114 w 907"/>
                  <a:gd name="T29" fmla="*/ 227 h 907"/>
                  <a:gd name="T30" fmla="*/ 114 w 907"/>
                  <a:gd name="T31" fmla="*/ 113 h 907"/>
                  <a:gd name="T32" fmla="*/ 227 w 907"/>
                  <a:gd name="T33" fmla="*/ 113 h 907"/>
                  <a:gd name="T34" fmla="*/ 227 w 907"/>
                  <a:gd name="T35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07" h="907">
                    <a:moveTo>
                      <a:pt x="227" y="0"/>
                    </a:moveTo>
                    <a:lnTo>
                      <a:pt x="454" y="0"/>
                    </a:lnTo>
                    <a:lnTo>
                      <a:pt x="454" y="113"/>
                    </a:lnTo>
                    <a:lnTo>
                      <a:pt x="681" y="113"/>
                    </a:lnTo>
                    <a:lnTo>
                      <a:pt x="681" y="453"/>
                    </a:lnTo>
                    <a:lnTo>
                      <a:pt x="794" y="453"/>
                    </a:lnTo>
                    <a:lnTo>
                      <a:pt x="794" y="680"/>
                    </a:lnTo>
                    <a:lnTo>
                      <a:pt x="907" y="680"/>
                    </a:lnTo>
                    <a:lnTo>
                      <a:pt x="907" y="907"/>
                    </a:lnTo>
                    <a:lnTo>
                      <a:pt x="454" y="907"/>
                    </a:lnTo>
                    <a:lnTo>
                      <a:pt x="454" y="453"/>
                    </a:lnTo>
                    <a:lnTo>
                      <a:pt x="340" y="453"/>
                    </a:lnTo>
                    <a:lnTo>
                      <a:pt x="0" y="453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07" name="Freeform 27"/>
              <p:cNvSpPr>
                <a:spLocks/>
              </p:cNvSpPr>
              <p:nvPr/>
            </p:nvSpPr>
            <p:spPr bwMode="auto">
              <a:xfrm>
                <a:off x="630" y="2003"/>
                <a:ext cx="794" cy="794"/>
              </a:xfrm>
              <a:custGeom>
                <a:avLst/>
                <a:gdLst>
                  <a:gd name="T0" fmla="*/ 794 w 794"/>
                  <a:gd name="T1" fmla="*/ 0 h 794"/>
                  <a:gd name="T2" fmla="*/ 227 w 794"/>
                  <a:gd name="T3" fmla="*/ 0 h 794"/>
                  <a:gd name="T4" fmla="*/ 227 w 794"/>
                  <a:gd name="T5" fmla="*/ 114 h 794"/>
                  <a:gd name="T6" fmla="*/ 0 w 794"/>
                  <a:gd name="T7" fmla="*/ 114 h 794"/>
                  <a:gd name="T8" fmla="*/ 0 w 794"/>
                  <a:gd name="T9" fmla="*/ 454 h 794"/>
                  <a:gd name="T10" fmla="*/ 227 w 794"/>
                  <a:gd name="T11" fmla="*/ 454 h 794"/>
                  <a:gd name="T12" fmla="*/ 227 w 794"/>
                  <a:gd name="T13" fmla="*/ 567 h 794"/>
                  <a:gd name="T14" fmla="*/ 113 w 794"/>
                  <a:gd name="T15" fmla="*/ 567 h 794"/>
                  <a:gd name="T16" fmla="*/ 113 w 794"/>
                  <a:gd name="T17" fmla="*/ 681 h 794"/>
                  <a:gd name="T18" fmla="*/ 227 w 794"/>
                  <a:gd name="T19" fmla="*/ 681 h 794"/>
                  <a:gd name="T20" fmla="*/ 227 w 794"/>
                  <a:gd name="T21" fmla="*/ 794 h 794"/>
                  <a:gd name="T22" fmla="*/ 567 w 794"/>
                  <a:gd name="T23" fmla="*/ 794 h 794"/>
                  <a:gd name="T24" fmla="*/ 567 w 794"/>
                  <a:gd name="T25" fmla="*/ 681 h 794"/>
                  <a:gd name="T26" fmla="*/ 680 w 794"/>
                  <a:gd name="T27" fmla="*/ 681 h 794"/>
                  <a:gd name="T28" fmla="*/ 680 w 794"/>
                  <a:gd name="T29" fmla="*/ 567 h 794"/>
                  <a:gd name="T30" fmla="*/ 794 w 794"/>
                  <a:gd name="T31" fmla="*/ 567 h 794"/>
                  <a:gd name="T32" fmla="*/ 794 w 794"/>
                  <a:gd name="T33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4" h="794">
                    <a:moveTo>
                      <a:pt x="794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0" y="114"/>
                    </a:ln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681"/>
                    </a:lnTo>
                    <a:lnTo>
                      <a:pt x="227" y="681"/>
                    </a:lnTo>
                    <a:lnTo>
                      <a:pt x="227" y="794"/>
                    </a:lnTo>
                    <a:lnTo>
                      <a:pt x="567" y="794"/>
                    </a:lnTo>
                    <a:lnTo>
                      <a:pt x="567" y="681"/>
                    </a:lnTo>
                    <a:lnTo>
                      <a:pt x="680" y="681"/>
                    </a:lnTo>
                    <a:lnTo>
                      <a:pt x="680" y="567"/>
                    </a:lnTo>
                    <a:lnTo>
                      <a:pt x="794" y="567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08" name="Freeform 28"/>
              <p:cNvSpPr>
                <a:spLocks/>
              </p:cNvSpPr>
              <p:nvPr/>
            </p:nvSpPr>
            <p:spPr bwMode="auto">
              <a:xfrm>
                <a:off x="4259" y="3478"/>
                <a:ext cx="567" cy="453"/>
              </a:xfrm>
              <a:custGeom>
                <a:avLst/>
                <a:gdLst>
                  <a:gd name="T0" fmla="*/ 0 w 567"/>
                  <a:gd name="T1" fmla="*/ 113 h 453"/>
                  <a:gd name="T2" fmla="*/ 0 w 567"/>
                  <a:gd name="T3" fmla="*/ 226 h 453"/>
                  <a:gd name="T4" fmla="*/ 113 w 567"/>
                  <a:gd name="T5" fmla="*/ 226 h 453"/>
                  <a:gd name="T6" fmla="*/ 113 w 567"/>
                  <a:gd name="T7" fmla="*/ 453 h 453"/>
                  <a:gd name="T8" fmla="*/ 567 w 567"/>
                  <a:gd name="T9" fmla="*/ 453 h 453"/>
                  <a:gd name="T10" fmla="*/ 567 w 567"/>
                  <a:gd name="T11" fmla="*/ 0 h 453"/>
                  <a:gd name="T12" fmla="*/ 453 w 567"/>
                  <a:gd name="T13" fmla="*/ 0 h 453"/>
                  <a:gd name="T14" fmla="*/ 453 w 567"/>
                  <a:gd name="T15" fmla="*/ 113 h 453"/>
                  <a:gd name="T16" fmla="*/ 0 w 567"/>
                  <a:gd name="T17" fmla="*/ 11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7" h="453">
                    <a:moveTo>
                      <a:pt x="0" y="113"/>
                    </a:move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453"/>
                    </a:lnTo>
                    <a:lnTo>
                      <a:pt x="567" y="453"/>
                    </a:lnTo>
                    <a:lnTo>
                      <a:pt x="567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09" name="Freeform 29"/>
              <p:cNvSpPr>
                <a:spLocks/>
              </p:cNvSpPr>
              <p:nvPr/>
            </p:nvSpPr>
            <p:spPr bwMode="auto">
              <a:xfrm>
                <a:off x="4032" y="2797"/>
                <a:ext cx="1134" cy="794"/>
              </a:xfrm>
              <a:custGeom>
                <a:avLst/>
                <a:gdLst>
                  <a:gd name="T0" fmla="*/ 113 w 1134"/>
                  <a:gd name="T1" fmla="*/ 114 h 794"/>
                  <a:gd name="T2" fmla="*/ 340 w 1134"/>
                  <a:gd name="T3" fmla="*/ 114 h 794"/>
                  <a:gd name="T4" fmla="*/ 340 w 1134"/>
                  <a:gd name="T5" fmla="*/ 340 h 794"/>
                  <a:gd name="T6" fmla="*/ 794 w 1134"/>
                  <a:gd name="T7" fmla="*/ 340 h 794"/>
                  <a:gd name="T8" fmla="*/ 794 w 1134"/>
                  <a:gd name="T9" fmla="*/ 114 h 794"/>
                  <a:gd name="T10" fmla="*/ 1021 w 1134"/>
                  <a:gd name="T11" fmla="*/ 114 h 794"/>
                  <a:gd name="T12" fmla="*/ 1021 w 1134"/>
                  <a:gd name="T13" fmla="*/ 0 h 794"/>
                  <a:gd name="T14" fmla="*/ 1134 w 1134"/>
                  <a:gd name="T15" fmla="*/ 0 h 794"/>
                  <a:gd name="T16" fmla="*/ 1134 w 1134"/>
                  <a:gd name="T17" fmla="*/ 227 h 794"/>
                  <a:gd name="T18" fmla="*/ 1021 w 1134"/>
                  <a:gd name="T19" fmla="*/ 227 h 794"/>
                  <a:gd name="T20" fmla="*/ 1021 w 1134"/>
                  <a:gd name="T21" fmla="*/ 340 h 794"/>
                  <a:gd name="T22" fmla="*/ 907 w 1134"/>
                  <a:gd name="T23" fmla="*/ 340 h 794"/>
                  <a:gd name="T24" fmla="*/ 907 w 1134"/>
                  <a:gd name="T25" fmla="*/ 454 h 794"/>
                  <a:gd name="T26" fmla="*/ 794 w 1134"/>
                  <a:gd name="T27" fmla="*/ 454 h 794"/>
                  <a:gd name="T28" fmla="*/ 794 w 1134"/>
                  <a:gd name="T29" fmla="*/ 681 h 794"/>
                  <a:gd name="T30" fmla="*/ 680 w 1134"/>
                  <a:gd name="T31" fmla="*/ 681 h 794"/>
                  <a:gd name="T32" fmla="*/ 680 w 1134"/>
                  <a:gd name="T33" fmla="*/ 794 h 794"/>
                  <a:gd name="T34" fmla="*/ 340 w 1134"/>
                  <a:gd name="T35" fmla="*/ 794 h 794"/>
                  <a:gd name="T36" fmla="*/ 340 w 1134"/>
                  <a:gd name="T37" fmla="*/ 681 h 794"/>
                  <a:gd name="T38" fmla="*/ 227 w 1134"/>
                  <a:gd name="T39" fmla="*/ 681 h 794"/>
                  <a:gd name="T40" fmla="*/ 227 w 1134"/>
                  <a:gd name="T41" fmla="*/ 567 h 794"/>
                  <a:gd name="T42" fmla="*/ 0 w 1134"/>
                  <a:gd name="T43" fmla="*/ 567 h 794"/>
                  <a:gd name="T44" fmla="*/ 0 w 1134"/>
                  <a:gd name="T45" fmla="*/ 227 h 794"/>
                  <a:gd name="T46" fmla="*/ 113 w 1134"/>
                  <a:gd name="T47" fmla="*/ 227 h 794"/>
                  <a:gd name="T48" fmla="*/ 113 w 1134"/>
                  <a:gd name="T49" fmla="*/ 11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34" h="794">
                    <a:moveTo>
                      <a:pt x="113" y="114"/>
                    </a:moveTo>
                    <a:lnTo>
                      <a:pt x="340" y="114"/>
                    </a:lnTo>
                    <a:lnTo>
                      <a:pt x="340" y="340"/>
                    </a:lnTo>
                    <a:lnTo>
                      <a:pt x="794" y="340"/>
                    </a:lnTo>
                    <a:lnTo>
                      <a:pt x="794" y="114"/>
                    </a:lnTo>
                    <a:lnTo>
                      <a:pt x="1021" y="114"/>
                    </a:lnTo>
                    <a:lnTo>
                      <a:pt x="1021" y="0"/>
                    </a:lnTo>
                    <a:lnTo>
                      <a:pt x="1134" y="0"/>
                    </a:lnTo>
                    <a:lnTo>
                      <a:pt x="1134" y="227"/>
                    </a:lnTo>
                    <a:lnTo>
                      <a:pt x="1021" y="227"/>
                    </a:lnTo>
                    <a:lnTo>
                      <a:pt x="1021" y="340"/>
                    </a:lnTo>
                    <a:lnTo>
                      <a:pt x="907" y="340"/>
                    </a:lnTo>
                    <a:lnTo>
                      <a:pt x="907" y="454"/>
                    </a:lnTo>
                    <a:lnTo>
                      <a:pt x="794" y="454"/>
                    </a:lnTo>
                    <a:lnTo>
                      <a:pt x="794" y="681"/>
                    </a:lnTo>
                    <a:lnTo>
                      <a:pt x="680" y="681"/>
                    </a:lnTo>
                    <a:lnTo>
                      <a:pt x="680" y="794"/>
                    </a:lnTo>
                    <a:lnTo>
                      <a:pt x="340" y="794"/>
                    </a:lnTo>
                    <a:lnTo>
                      <a:pt x="340" y="681"/>
                    </a:lnTo>
                    <a:lnTo>
                      <a:pt x="227" y="681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10" name="Freeform 30"/>
              <p:cNvSpPr>
                <a:spLocks/>
              </p:cNvSpPr>
              <p:nvPr/>
            </p:nvSpPr>
            <p:spPr bwMode="auto">
              <a:xfrm>
                <a:off x="4826" y="2684"/>
                <a:ext cx="567" cy="1247"/>
              </a:xfrm>
              <a:custGeom>
                <a:avLst/>
                <a:gdLst>
                  <a:gd name="T0" fmla="*/ 340 w 567"/>
                  <a:gd name="T1" fmla="*/ 0 h 1247"/>
                  <a:gd name="T2" fmla="*/ 453 w 567"/>
                  <a:gd name="T3" fmla="*/ 0 h 1247"/>
                  <a:gd name="T4" fmla="*/ 453 w 567"/>
                  <a:gd name="T5" fmla="*/ 340 h 1247"/>
                  <a:gd name="T6" fmla="*/ 567 w 567"/>
                  <a:gd name="T7" fmla="*/ 340 h 1247"/>
                  <a:gd name="T8" fmla="*/ 567 w 567"/>
                  <a:gd name="T9" fmla="*/ 453 h 1247"/>
                  <a:gd name="T10" fmla="*/ 453 w 567"/>
                  <a:gd name="T11" fmla="*/ 453 h 1247"/>
                  <a:gd name="T12" fmla="*/ 453 w 567"/>
                  <a:gd name="T13" fmla="*/ 794 h 1247"/>
                  <a:gd name="T14" fmla="*/ 567 w 567"/>
                  <a:gd name="T15" fmla="*/ 794 h 1247"/>
                  <a:gd name="T16" fmla="*/ 567 w 567"/>
                  <a:gd name="T17" fmla="*/ 1020 h 1247"/>
                  <a:gd name="T18" fmla="*/ 453 w 567"/>
                  <a:gd name="T19" fmla="*/ 1020 h 1247"/>
                  <a:gd name="T20" fmla="*/ 453 w 567"/>
                  <a:gd name="T21" fmla="*/ 1134 h 1247"/>
                  <a:gd name="T22" fmla="*/ 340 w 567"/>
                  <a:gd name="T23" fmla="*/ 1134 h 1247"/>
                  <a:gd name="T24" fmla="*/ 340 w 567"/>
                  <a:gd name="T25" fmla="*/ 1247 h 1247"/>
                  <a:gd name="T26" fmla="*/ 113 w 567"/>
                  <a:gd name="T27" fmla="*/ 1247 h 1247"/>
                  <a:gd name="T28" fmla="*/ 113 w 567"/>
                  <a:gd name="T29" fmla="*/ 1020 h 1247"/>
                  <a:gd name="T30" fmla="*/ 0 w 567"/>
                  <a:gd name="T31" fmla="*/ 1020 h 1247"/>
                  <a:gd name="T32" fmla="*/ 0 w 567"/>
                  <a:gd name="T33" fmla="*/ 567 h 1247"/>
                  <a:gd name="T34" fmla="*/ 113 w 567"/>
                  <a:gd name="T35" fmla="*/ 567 h 1247"/>
                  <a:gd name="T36" fmla="*/ 113 w 567"/>
                  <a:gd name="T37" fmla="*/ 453 h 1247"/>
                  <a:gd name="T38" fmla="*/ 227 w 567"/>
                  <a:gd name="T39" fmla="*/ 453 h 1247"/>
                  <a:gd name="T40" fmla="*/ 227 w 567"/>
                  <a:gd name="T41" fmla="*/ 340 h 1247"/>
                  <a:gd name="T42" fmla="*/ 340 w 567"/>
                  <a:gd name="T43" fmla="*/ 340 h 1247"/>
                  <a:gd name="T44" fmla="*/ 340 w 567"/>
                  <a:gd name="T45" fmla="*/ 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7" h="1247">
                    <a:moveTo>
                      <a:pt x="340" y="0"/>
                    </a:moveTo>
                    <a:lnTo>
                      <a:pt x="453" y="0"/>
                    </a:lnTo>
                    <a:lnTo>
                      <a:pt x="453" y="340"/>
                    </a:lnTo>
                    <a:lnTo>
                      <a:pt x="567" y="340"/>
                    </a:lnTo>
                    <a:lnTo>
                      <a:pt x="567" y="453"/>
                    </a:lnTo>
                    <a:lnTo>
                      <a:pt x="453" y="453"/>
                    </a:lnTo>
                    <a:lnTo>
                      <a:pt x="453" y="794"/>
                    </a:lnTo>
                    <a:lnTo>
                      <a:pt x="567" y="794"/>
                    </a:lnTo>
                    <a:lnTo>
                      <a:pt x="567" y="1020"/>
                    </a:lnTo>
                    <a:lnTo>
                      <a:pt x="453" y="1020"/>
                    </a:lnTo>
                    <a:lnTo>
                      <a:pt x="453" y="1134"/>
                    </a:lnTo>
                    <a:lnTo>
                      <a:pt x="340" y="1134"/>
                    </a:lnTo>
                    <a:lnTo>
                      <a:pt x="340" y="1247"/>
                    </a:lnTo>
                    <a:lnTo>
                      <a:pt x="113" y="1247"/>
                    </a:lnTo>
                    <a:lnTo>
                      <a:pt x="113" y="1020"/>
                    </a:lnTo>
                    <a:lnTo>
                      <a:pt x="0" y="102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11" name="Freeform 31"/>
              <p:cNvSpPr>
                <a:spLocks/>
              </p:cNvSpPr>
              <p:nvPr/>
            </p:nvSpPr>
            <p:spPr bwMode="auto">
              <a:xfrm>
                <a:off x="4259" y="3704"/>
                <a:ext cx="340" cy="567"/>
              </a:xfrm>
              <a:custGeom>
                <a:avLst/>
                <a:gdLst>
                  <a:gd name="T0" fmla="*/ 0 w 340"/>
                  <a:gd name="T1" fmla="*/ 0 h 567"/>
                  <a:gd name="T2" fmla="*/ 0 w 340"/>
                  <a:gd name="T3" fmla="*/ 454 h 567"/>
                  <a:gd name="T4" fmla="*/ 227 w 340"/>
                  <a:gd name="T5" fmla="*/ 454 h 567"/>
                  <a:gd name="T6" fmla="*/ 227 w 340"/>
                  <a:gd name="T7" fmla="*/ 567 h 567"/>
                  <a:gd name="T8" fmla="*/ 340 w 340"/>
                  <a:gd name="T9" fmla="*/ 567 h 567"/>
                  <a:gd name="T10" fmla="*/ 340 w 340"/>
                  <a:gd name="T11" fmla="*/ 227 h 567"/>
                  <a:gd name="T12" fmla="*/ 113 w 340"/>
                  <a:gd name="T13" fmla="*/ 227 h 567"/>
                  <a:gd name="T14" fmla="*/ 113 w 340"/>
                  <a:gd name="T15" fmla="*/ 0 h 567"/>
                  <a:gd name="T16" fmla="*/ 0 w 340"/>
                  <a:gd name="T1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567">
                    <a:moveTo>
                      <a:pt x="0" y="0"/>
                    </a:move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12" name="Freeform 32"/>
              <p:cNvSpPr>
                <a:spLocks/>
              </p:cNvSpPr>
              <p:nvPr/>
            </p:nvSpPr>
            <p:spPr bwMode="auto">
              <a:xfrm>
                <a:off x="4599" y="3704"/>
                <a:ext cx="680" cy="908"/>
              </a:xfrm>
              <a:custGeom>
                <a:avLst/>
                <a:gdLst>
                  <a:gd name="T0" fmla="*/ 0 w 680"/>
                  <a:gd name="T1" fmla="*/ 227 h 908"/>
                  <a:gd name="T2" fmla="*/ 0 w 680"/>
                  <a:gd name="T3" fmla="*/ 794 h 908"/>
                  <a:gd name="T4" fmla="*/ 113 w 680"/>
                  <a:gd name="T5" fmla="*/ 794 h 908"/>
                  <a:gd name="T6" fmla="*/ 113 w 680"/>
                  <a:gd name="T7" fmla="*/ 908 h 908"/>
                  <a:gd name="T8" fmla="*/ 454 w 680"/>
                  <a:gd name="T9" fmla="*/ 908 h 908"/>
                  <a:gd name="T10" fmla="*/ 454 w 680"/>
                  <a:gd name="T11" fmla="*/ 681 h 908"/>
                  <a:gd name="T12" fmla="*/ 567 w 680"/>
                  <a:gd name="T13" fmla="*/ 681 h 908"/>
                  <a:gd name="T14" fmla="*/ 567 w 680"/>
                  <a:gd name="T15" fmla="*/ 454 h 908"/>
                  <a:gd name="T16" fmla="*/ 680 w 680"/>
                  <a:gd name="T17" fmla="*/ 454 h 908"/>
                  <a:gd name="T18" fmla="*/ 680 w 680"/>
                  <a:gd name="T19" fmla="*/ 341 h 908"/>
                  <a:gd name="T20" fmla="*/ 454 w 680"/>
                  <a:gd name="T21" fmla="*/ 341 h 908"/>
                  <a:gd name="T22" fmla="*/ 454 w 680"/>
                  <a:gd name="T23" fmla="*/ 227 h 908"/>
                  <a:gd name="T24" fmla="*/ 340 w 680"/>
                  <a:gd name="T25" fmla="*/ 227 h 908"/>
                  <a:gd name="T26" fmla="*/ 340 w 680"/>
                  <a:gd name="T27" fmla="*/ 0 h 908"/>
                  <a:gd name="T28" fmla="*/ 227 w 680"/>
                  <a:gd name="T29" fmla="*/ 0 h 908"/>
                  <a:gd name="T30" fmla="*/ 227 w 680"/>
                  <a:gd name="T31" fmla="*/ 227 h 908"/>
                  <a:gd name="T32" fmla="*/ 0 w 680"/>
                  <a:gd name="T33" fmla="*/ 227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0" h="908">
                    <a:moveTo>
                      <a:pt x="0" y="227"/>
                    </a:moveTo>
                    <a:lnTo>
                      <a:pt x="0" y="794"/>
                    </a:lnTo>
                    <a:lnTo>
                      <a:pt x="113" y="794"/>
                    </a:lnTo>
                    <a:lnTo>
                      <a:pt x="113" y="908"/>
                    </a:lnTo>
                    <a:lnTo>
                      <a:pt x="454" y="908"/>
                    </a:lnTo>
                    <a:lnTo>
                      <a:pt x="454" y="681"/>
                    </a:lnTo>
                    <a:lnTo>
                      <a:pt x="567" y="681"/>
                    </a:lnTo>
                    <a:lnTo>
                      <a:pt x="567" y="454"/>
                    </a:lnTo>
                    <a:lnTo>
                      <a:pt x="680" y="454"/>
                    </a:lnTo>
                    <a:lnTo>
                      <a:pt x="680" y="341"/>
                    </a:lnTo>
                    <a:lnTo>
                      <a:pt x="454" y="341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13" name="Freeform 33"/>
              <p:cNvSpPr>
                <a:spLocks/>
              </p:cNvSpPr>
              <p:nvPr/>
            </p:nvSpPr>
            <p:spPr bwMode="auto">
              <a:xfrm>
                <a:off x="4486" y="4838"/>
                <a:ext cx="226" cy="341"/>
              </a:xfrm>
              <a:custGeom>
                <a:avLst/>
                <a:gdLst>
                  <a:gd name="T0" fmla="*/ 226 w 226"/>
                  <a:gd name="T1" fmla="*/ 0 h 341"/>
                  <a:gd name="T2" fmla="*/ 0 w 226"/>
                  <a:gd name="T3" fmla="*/ 0 h 341"/>
                  <a:gd name="T4" fmla="*/ 0 w 226"/>
                  <a:gd name="T5" fmla="*/ 341 h 341"/>
                  <a:gd name="T6" fmla="*/ 226 w 226"/>
                  <a:gd name="T7" fmla="*/ 341 h 341"/>
                  <a:gd name="T8" fmla="*/ 226 w 226"/>
                  <a:gd name="T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41">
                    <a:moveTo>
                      <a:pt x="226" y="0"/>
                    </a:moveTo>
                    <a:lnTo>
                      <a:pt x="0" y="0"/>
                    </a:lnTo>
                    <a:lnTo>
                      <a:pt x="0" y="341"/>
                    </a:lnTo>
                    <a:lnTo>
                      <a:pt x="226" y="341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14" name="Freeform 34"/>
              <p:cNvSpPr>
                <a:spLocks/>
              </p:cNvSpPr>
              <p:nvPr/>
            </p:nvSpPr>
            <p:spPr bwMode="auto">
              <a:xfrm>
                <a:off x="5053" y="4952"/>
                <a:ext cx="340" cy="340"/>
              </a:xfrm>
              <a:custGeom>
                <a:avLst/>
                <a:gdLst>
                  <a:gd name="T0" fmla="*/ 340 w 340"/>
                  <a:gd name="T1" fmla="*/ 0 h 340"/>
                  <a:gd name="T2" fmla="*/ 0 w 340"/>
                  <a:gd name="T3" fmla="*/ 0 h 340"/>
                  <a:gd name="T4" fmla="*/ 0 w 340"/>
                  <a:gd name="T5" fmla="*/ 340 h 340"/>
                  <a:gd name="T6" fmla="*/ 113 w 340"/>
                  <a:gd name="T7" fmla="*/ 340 h 340"/>
                  <a:gd name="T8" fmla="*/ 113 w 340"/>
                  <a:gd name="T9" fmla="*/ 227 h 340"/>
                  <a:gd name="T10" fmla="*/ 340 w 340"/>
                  <a:gd name="T11" fmla="*/ 227 h 340"/>
                  <a:gd name="T12" fmla="*/ 340 w 340"/>
                  <a:gd name="T1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0" h="340">
                    <a:moveTo>
                      <a:pt x="340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340" y="22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15" name="Freeform 35"/>
              <p:cNvSpPr>
                <a:spLocks/>
              </p:cNvSpPr>
              <p:nvPr/>
            </p:nvSpPr>
            <p:spPr bwMode="auto">
              <a:xfrm>
                <a:off x="4486" y="4498"/>
                <a:ext cx="680" cy="794"/>
              </a:xfrm>
              <a:custGeom>
                <a:avLst/>
                <a:gdLst>
                  <a:gd name="T0" fmla="*/ 113 w 680"/>
                  <a:gd name="T1" fmla="*/ 0 h 794"/>
                  <a:gd name="T2" fmla="*/ 113 w 680"/>
                  <a:gd name="T3" fmla="*/ 227 h 794"/>
                  <a:gd name="T4" fmla="*/ 0 w 680"/>
                  <a:gd name="T5" fmla="*/ 227 h 794"/>
                  <a:gd name="T6" fmla="*/ 0 w 680"/>
                  <a:gd name="T7" fmla="*/ 340 h 794"/>
                  <a:gd name="T8" fmla="*/ 226 w 680"/>
                  <a:gd name="T9" fmla="*/ 340 h 794"/>
                  <a:gd name="T10" fmla="*/ 226 w 680"/>
                  <a:gd name="T11" fmla="*/ 794 h 794"/>
                  <a:gd name="T12" fmla="*/ 567 w 680"/>
                  <a:gd name="T13" fmla="*/ 794 h 794"/>
                  <a:gd name="T14" fmla="*/ 567 w 680"/>
                  <a:gd name="T15" fmla="*/ 454 h 794"/>
                  <a:gd name="T16" fmla="*/ 680 w 680"/>
                  <a:gd name="T17" fmla="*/ 454 h 794"/>
                  <a:gd name="T18" fmla="*/ 680 w 680"/>
                  <a:gd name="T19" fmla="*/ 227 h 794"/>
                  <a:gd name="T20" fmla="*/ 567 w 680"/>
                  <a:gd name="T21" fmla="*/ 227 h 794"/>
                  <a:gd name="T22" fmla="*/ 567 w 680"/>
                  <a:gd name="T23" fmla="*/ 114 h 794"/>
                  <a:gd name="T24" fmla="*/ 226 w 680"/>
                  <a:gd name="T25" fmla="*/ 114 h 794"/>
                  <a:gd name="T26" fmla="*/ 226 w 680"/>
                  <a:gd name="T27" fmla="*/ 0 h 794"/>
                  <a:gd name="T28" fmla="*/ 113 w 680"/>
                  <a:gd name="T29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0" h="794">
                    <a:moveTo>
                      <a:pt x="113" y="0"/>
                    </a:moveTo>
                    <a:lnTo>
                      <a:pt x="113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226" y="340"/>
                    </a:lnTo>
                    <a:lnTo>
                      <a:pt x="226" y="794"/>
                    </a:lnTo>
                    <a:lnTo>
                      <a:pt x="567" y="794"/>
                    </a:lnTo>
                    <a:lnTo>
                      <a:pt x="567" y="454"/>
                    </a:lnTo>
                    <a:lnTo>
                      <a:pt x="680" y="454"/>
                    </a:lnTo>
                    <a:lnTo>
                      <a:pt x="680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226" y="114"/>
                    </a:lnTo>
                    <a:lnTo>
                      <a:pt x="226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16" name="Freeform 36"/>
              <p:cNvSpPr>
                <a:spLocks/>
              </p:cNvSpPr>
              <p:nvPr/>
            </p:nvSpPr>
            <p:spPr bwMode="auto">
              <a:xfrm>
                <a:off x="3578" y="4498"/>
                <a:ext cx="341" cy="340"/>
              </a:xfrm>
              <a:custGeom>
                <a:avLst/>
                <a:gdLst>
                  <a:gd name="T0" fmla="*/ 341 w 341"/>
                  <a:gd name="T1" fmla="*/ 114 h 340"/>
                  <a:gd name="T2" fmla="*/ 227 w 341"/>
                  <a:gd name="T3" fmla="*/ 114 h 340"/>
                  <a:gd name="T4" fmla="*/ 227 w 341"/>
                  <a:gd name="T5" fmla="*/ 0 h 340"/>
                  <a:gd name="T6" fmla="*/ 114 w 341"/>
                  <a:gd name="T7" fmla="*/ 0 h 340"/>
                  <a:gd name="T8" fmla="*/ 114 w 341"/>
                  <a:gd name="T9" fmla="*/ 114 h 340"/>
                  <a:gd name="T10" fmla="*/ 0 w 341"/>
                  <a:gd name="T11" fmla="*/ 114 h 340"/>
                  <a:gd name="T12" fmla="*/ 0 w 341"/>
                  <a:gd name="T13" fmla="*/ 340 h 340"/>
                  <a:gd name="T14" fmla="*/ 114 w 341"/>
                  <a:gd name="T15" fmla="*/ 340 h 340"/>
                  <a:gd name="T16" fmla="*/ 114 w 341"/>
                  <a:gd name="T17" fmla="*/ 227 h 340"/>
                  <a:gd name="T18" fmla="*/ 341 w 341"/>
                  <a:gd name="T19" fmla="*/ 227 h 340"/>
                  <a:gd name="T20" fmla="*/ 341 w 341"/>
                  <a:gd name="T21" fmla="*/ 114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1" h="340">
                    <a:moveTo>
                      <a:pt x="341" y="114"/>
                    </a:moveTo>
                    <a:lnTo>
                      <a:pt x="227" y="114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341" y="227"/>
                    </a:lnTo>
                    <a:lnTo>
                      <a:pt x="341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17" name="Freeform 37"/>
              <p:cNvSpPr>
                <a:spLocks/>
              </p:cNvSpPr>
              <p:nvPr/>
            </p:nvSpPr>
            <p:spPr bwMode="auto">
              <a:xfrm>
                <a:off x="3692" y="3364"/>
                <a:ext cx="907" cy="1701"/>
              </a:xfrm>
              <a:custGeom>
                <a:avLst/>
                <a:gdLst>
                  <a:gd name="T0" fmla="*/ 0 w 907"/>
                  <a:gd name="T1" fmla="*/ 1361 h 1701"/>
                  <a:gd name="T2" fmla="*/ 0 w 907"/>
                  <a:gd name="T3" fmla="*/ 1701 h 1701"/>
                  <a:gd name="T4" fmla="*/ 567 w 907"/>
                  <a:gd name="T5" fmla="*/ 1701 h 1701"/>
                  <a:gd name="T6" fmla="*/ 567 w 907"/>
                  <a:gd name="T7" fmla="*/ 1588 h 1701"/>
                  <a:gd name="T8" fmla="*/ 680 w 907"/>
                  <a:gd name="T9" fmla="*/ 1588 h 1701"/>
                  <a:gd name="T10" fmla="*/ 680 w 907"/>
                  <a:gd name="T11" fmla="*/ 1701 h 1701"/>
                  <a:gd name="T12" fmla="*/ 794 w 907"/>
                  <a:gd name="T13" fmla="*/ 1701 h 1701"/>
                  <a:gd name="T14" fmla="*/ 794 w 907"/>
                  <a:gd name="T15" fmla="*/ 1361 h 1701"/>
                  <a:gd name="T16" fmla="*/ 907 w 907"/>
                  <a:gd name="T17" fmla="*/ 1361 h 1701"/>
                  <a:gd name="T18" fmla="*/ 907 w 907"/>
                  <a:gd name="T19" fmla="*/ 907 h 1701"/>
                  <a:gd name="T20" fmla="*/ 794 w 907"/>
                  <a:gd name="T21" fmla="*/ 907 h 1701"/>
                  <a:gd name="T22" fmla="*/ 794 w 907"/>
                  <a:gd name="T23" fmla="*/ 794 h 1701"/>
                  <a:gd name="T24" fmla="*/ 567 w 907"/>
                  <a:gd name="T25" fmla="*/ 794 h 1701"/>
                  <a:gd name="T26" fmla="*/ 567 w 907"/>
                  <a:gd name="T27" fmla="*/ 227 h 1701"/>
                  <a:gd name="T28" fmla="*/ 680 w 907"/>
                  <a:gd name="T29" fmla="*/ 227 h 1701"/>
                  <a:gd name="T30" fmla="*/ 680 w 907"/>
                  <a:gd name="T31" fmla="*/ 114 h 1701"/>
                  <a:gd name="T32" fmla="*/ 567 w 907"/>
                  <a:gd name="T33" fmla="*/ 114 h 1701"/>
                  <a:gd name="T34" fmla="*/ 567 w 907"/>
                  <a:gd name="T35" fmla="*/ 0 h 1701"/>
                  <a:gd name="T36" fmla="*/ 227 w 907"/>
                  <a:gd name="T37" fmla="*/ 0 h 1701"/>
                  <a:gd name="T38" fmla="*/ 227 w 907"/>
                  <a:gd name="T39" fmla="*/ 114 h 1701"/>
                  <a:gd name="T40" fmla="*/ 113 w 907"/>
                  <a:gd name="T41" fmla="*/ 114 h 1701"/>
                  <a:gd name="T42" fmla="*/ 113 w 907"/>
                  <a:gd name="T43" fmla="*/ 454 h 1701"/>
                  <a:gd name="T44" fmla="*/ 0 w 907"/>
                  <a:gd name="T45" fmla="*/ 454 h 1701"/>
                  <a:gd name="T46" fmla="*/ 0 w 907"/>
                  <a:gd name="T47" fmla="*/ 567 h 1701"/>
                  <a:gd name="T48" fmla="*/ 0 w 907"/>
                  <a:gd name="T49" fmla="*/ 1021 h 1701"/>
                  <a:gd name="T50" fmla="*/ 113 w 907"/>
                  <a:gd name="T51" fmla="*/ 1021 h 1701"/>
                  <a:gd name="T52" fmla="*/ 113 w 907"/>
                  <a:gd name="T53" fmla="*/ 1248 h 1701"/>
                  <a:gd name="T54" fmla="*/ 227 w 907"/>
                  <a:gd name="T55" fmla="*/ 1248 h 1701"/>
                  <a:gd name="T56" fmla="*/ 227 w 907"/>
                  <a:gd name="T57" fmla="*/ 1361 h 1701"/>
                  <a:gd name="T58" fmla="*/ 0 w 907"/>
                  <a:gd name="T59" fmla="*/ 1361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07" h="1701">
                    <a:moveTo>
                      <a:pt x="0" y="1361"/>
                    </a:moveTo>
                    <a:lnTo>
                      <a:pt x="0" y="1701"/>
                    </a:lnTo>
                    <a:lnTo>
                      <a:pt x="567" y="1701"/>
                    </a:lnTo>
                    <a:lnTo>
                      <a:pt x="567" y="1588"/>
                    </a:lnTo>
                    <a:lnTo>
                      <a:pt x="680" y="1588"/>
                    </a:lnTo>
                    <a:lnTo>
                      <a:pt x="680" y="1701"/>
                    </a:lnTo>
                    <a:lnTo>
                      <a:pt x="794" y="1701"/>
                    </a:lnTo>
                    <a:lnTo>
                      <a:pt x="794" y="1361"/>
                    </a:lnTo>
                    <a:lnTo>
                      <a:pt x="907" y="1361"/>
                    </a:lnTo>
                    <a:lnTo>
                      <a:pt x="907" y="907"/>
                    </a:lnTo>
                    <a:lnTo>
                      <a:pt x="794" y="907"/>
                    </a:lnTo>
                    <a:lnTo>
                      <a:pt x="794" y="794"/>
                    </a:lnTo>
                    <a:lnTo>
                      <a:pt x="567" y="794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567" y="114"/>
                    </a:lnTo>
                    <a:lnTo>
                      <a:pt x="567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113" y="114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0" y="1021"/>
                    </a:lnTo>
                    <a:lnTo>
                      <a:pt x="113" y="1021"/>
                    </a:lnTo>
                    <a:lnTo>
                      <a:pt x="113" y="1248"/>
                    </a:lnTo>
                    <a:lnTo>
                      <a:pt x="227" y="1248"/>
                    </a:lnTo>
                    <a:lnTo>
                      <a:pt x="227" y="1361"/>
                    </a:lnTo>
                    <a:lnTo>
                      <a:pt x="0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18" name="Freeform 38"/>
              <p:cNvSpPr>
                <a:spLocks/>
              </p:cNvSpPr>
              <p:nvPr/>
            </p:nvSpPr>
            <p:spPr bwMode="auto">
              <a:xfrm>
                <a:off x="3125" y="3818"/>
                <a:ext cx="680" cy="1247"/>
              </a:xfrm>
              <a:custGeom>
                <a:avLst/>
                <a:gdLst>
                  <a:gd name="T0" fmla="*/ 567 w 680"/>
                  <a:gd name="T1" fmla="*/ 1247 h 1247"/>
                  <a:gd name="T2" fmla="*/ 227 w 680"/>
                  <a:gd name="T3" fmla="*/ 1247 h 1247"/>
                  <a:gd name="T4" fmla="*/ 227 w 680"/>
                  <a:gd name="T5" fmla="*/ 794 h 1247"/>
                  <a:gd name="T6" fmla="*/ 113 w 680"/>
                  <a:gd name="T7" fmla="*/ 794 h 1247"/>
                  <a:gd name="T8" fmla="*/ 113 w 680"/>
                  <a:gd name="T9" fmla="*/ 680 h 1247"/>
                  <a:gd name="T10" fmla="*/ 227 w 680"/>
                  <a:gd name="T11" fmla="*/ 680 h 1247"/>
                  <a:gd name="T12" fmla="*/ 227 w 680"/>
                  <a:gd name="T13" fmla="*/ 453 h 1247"/>
                  <a:gd name="T14" fmla="*/ 0 w 680"/>
                  <a:gd name="T15" fmla="*/ 453 h 1247"/>
                  <a:gd name="T16" fmla="*/ 0 w 680"/>
                  <a:gd name="T17" fmla="*/ 113 h 1247"/>
                  <a:gd name="T18" fmla="*/ 113 w 680"/>
                  <a:gd name="T19" fmla="*/ 113 h 1247"/>
                  <a:gd name="T20" fmla="*/ 113 w 680"/>
                  <a:gd name="T21" fmla="*/ 0 h 1247"/>
                  <a:gd name="T22" fmla="*/ 340 w 680"/>
                  <a:gd name="T23" fmla="*/ 0 h 1247"/>
                  <a:gd name="T24" fmla="*/ 340 w 680"/>
                  <a:gd name="T25" fmla="*/ 113 h 1247"/>
                  <a:gd name="T26" fmla="*/ 453 w 680"/>
                  <a:gd name="T27" fmla="*/ 113 h 1247"/>
                  <a:gd name="T28" fmla="*/ 453 w 680"/>
                  <a:gd name="T29" fmla="*/ 227 h 1247"/>
                  <a:gd name="T30" fmla="*/ 567 w 680"/>
                  <a:gd name="T31" fmla="*/ 227 h 1247"/>
                  <a:gd name="T32" fmla="*/ 567 w 680"/>
                  <a:gd name="T33" fmla="*/ 567 h 1247"/>
                  <a:gd name="T34" fmla="*/ 680 w 680"/>
                  <a:gd name="T35" fmla="*/ 567 h 1247"/>
                  <a:gd name="T36" fmla="*/ 680 w 680"/>
                  <a:gd name="T37" fmla="*/ 680 h 1247"/>
                  <a:gd name="T38" fmla="*/ 567 w 680"/>
                  <a:gd name="T39" fmla="*/ 680 h 1247"/>
                  <a:gd name="T40" fmla="*/ 567 w 680"/>
                  <a:gd name="T41" fmla="*/ 794 h 1247"/>
                  <a:gd name="T42" fmla="*/ 453 w 680"/>
                  <a:gd name="T43" fmla="*/ 794 h 1247"/>
                  <a:gd name="T44" fmla="*/ 453 w 680"/>
                  <a:gd name="T45" fmla="*/ 1020 h 1247"/>
                  <a:gd name="T46" fmla="*/ 567 w 680"/>
                  <a:gd name="T47" fmla="*/ 1020 h 1247"/>
                  <a:gd name="T48" fmla="*/ 567 w 680"/>
                  <a:gd name="T49" fmla="*/ 124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80" h="1247">
                    <a:moveTo>
                      <a:pt x="567" y="1247"/>
                    </a:moveTo>
                    <a:lnTo>
                      <a:pt x="227" y="1247"/>
                    </a:lnTo>
                    <a:lnTo>
                      <a:pt x="227" y="794"/>
                    </a:lnTo>
                    <a:lnTo>
                      <a:pt x="113" y="794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453"/>
                    </a:lnTo>
                    <a:lnTo>
                      <a:pt x="0" y="453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680"/>
                    </a:lnTo>
                    <a:lnTo>
                      <a:pt x="567" y="680"/>
                    </a:lnTo>
                    <a:lnTo>
                      <a:pt x="567" y="794"/>
                    </a:lnTo>
                    <a:lnTo>
                      <a:pt x="453" y="794"/>
                    </a:lnTo>
                    <a:lnTo>
                      <a:pt x="453" y="1020"/>
                    </a:lnTo>
                    <a:lnTo>
                      <a:pt x="567" y="1020"/>
                    </a:lnTo>
                    <a:lnTo>
                      <a:pt x="567" y="124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19" name="Freeform 39"/>
              <p:cNvSpPr>
                <a:spLocks/>
              </p:cNvSpPr>
              <p:nvPr/>
            </p:nvSpPr>
            <p:spPr bwMode="auto">
              <a:xfrm>
                <a:off x="3011" y="4271"/>
                <a:ext cx="341" cy="794"/>
              </a:xfrm>
              <a:custGeom>
                <a:avLst/>
                <a:gdLst>
                  <a:gd name="T0" fmla="*/ 341 w 341"/>
                  <a:gd name="T1" fmla="*/ 0 h 794"/>
                  <a:gd name="T2" fmla="*/ 114 w 341"/>
                  <a:gd name="T3" fmla="*/ 0 h 794"/>
                  <a:gd name="T4" fmla="*/ 114 w 341"/>
                  <a:gd name="T5" fmla="*/ 114 h 794"/>
                  <a:gd name="T6" fmla="*/ 0 w 341"/>
                  <a:gd name="T7" fmla="*/ 114 h 794"/>
                  <a:gd name="T8" fmla="*/ 0 w 341"/>
                  <a:gd name="T9" fmla="*/ 567 h 794"/>
                  <a:gd name="T10" fmla="*/ 114 w 341"/>
                  <a:gd name="T11" fmla="*/ 567 h 794"/>
                  <a:gd name="T12" fmla="*/ 114 w 341"/>
                  <a:gd name="T13" fmla="*/ 794 h 794"/>
                  <a:gd name="T14" fmla="*/ 341 w 341"/>
                  <a:gd name="T15" fmla="*/ 794 h 794"/>
                  <a:gd name="T16" fmla="*/ 341 w 341"/>
                  <a:gd name="T17" fmla="*/ 341 h 794"/>
                  <a:gd name="T18" fmla="*/ 227 w 341"/>
                  <a:gd name="T19" fmla="*/ 341 h 794"/>
                  <a:gd name="T20" fmla="*/ 227 w 341"/>
                  <a:gd name="T21" fmla="*/ 227 h 794"/>
                  <a:gd name="T22" fmla="*/ 341 w 341"/>
                  <a:gd name="T23" fmla="*/ 227 h 794"/>
                  <a:gd name="T24" fmla="*/ 341 w 341"/>
                  <a:gd name="T25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1" h="794">
                    <a:moveTo>
                      <a:pt x="341" y="0"/>
                    </a:move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794"/>
                    </a:lnTo>
                    <a:lnTo>
                      <a:pt x="341" y="794"/>
                    </a:lnTo>
                    <a:lnTo>
                      <a:pt x="341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20" name="Freeform 40"/>
              <p:cNvSpPr>
                <a:spLocks/>
              </p:cNvSpPr>
              <p:nvPr/>
            </p:nvSpPr>
            <p:spPr bwMode="auto">
              <a:xfrm>
                <a:off x="2988" y="4614"/>
                <a:ext cx="15" cy="6"/>
              </a:xfrm>
              <a:custGeom>
                <a:avLst/>
                <a:gdLst>
                  <a:gd name="T0" fmla="*/ 15 w 15"/>
                  <a:gd name="T1" fmla="*/ 0 h 6"/>
                  <a:gd name="T2" fmla="*/ 0 w 15"/>
                  <a:gd name="T3" fmla="*/ 6 h 6"/>
                  <a:gd name="T4" fmla="*/ 15 w 15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6">
                    <a:moveTo>
                      <a:pt x="15" y="0"/>
                    </a:moveTo>
                    <a:cubicBezTo>
                      <a:pt x="10" y="2"/>
                      <a:pt x="0" y="6"/>
                      <a:pt x="0" y="6"/>
                    </a:cubicBezTo>
                    <a:cubicBezTo>
                      <a:pt x="0" y="6"/>
                      <a:pt x="10" y="2"/>
                      <a:pt x="15" y="0"/>
                    </a:cubicBez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21" name="Freeform 41"/>
              <p:cNvSpPr>
                <a:spLocks/>
              </p:cNvSpPr>
              <p:nvPr/>
            </p:nvSpPr>
            <p:spPr bwMode="auto">
              <a:xfrm>
                <a:off x="2558" y="4612"/>
                <a:ext cx="567" cy="680"/>
              </a:xfrm>
              <a:custGeom>
                <a:avLst/>
                <a:gdLst>
                  <a:gd name="T0" fmla="*/ 453 w 567"/>
                  <a:gd name="T1" fmla="*/ 0 h 680"/>
                  <a:gd name="T2" fmla="*/ 113 w 567"/>
                  <a:gd name="T3" fmla="*/ 0 h 680"/>
                  <a:gd name="T4" fmla="*/ 113 w 567"/>
                  <a:gd name="T5" fmla="*/ 113 h 680"/>
                  <a:gd name="T6" fmla="*/ 0 w 567"/>
                  <a:gd name="T7" fmla="*/ 113 h 680"/>
                  <a:gd name="T8" fmla="*/ 0 w 567"/>
                  <a:gd name="T9" fmla="*/ 340 h 680"/>
                  <a:gd name="T10" fmla="*/ 113 w 567"/>
                  <a:gd name="T11" fmla="*/ 340 h 680"/>
                  <a:gd name="T12" fmla="*/ 113 w 567"/>
                  <a:gd name="T13" fmla="*/ 453 h 680"/>
                  <a:gd name="T14" fmla="*/ 0 w 567"/>
                  <a:gd name="T15" fmla="*/ 453 h 680"/>
                  <a:gd name="T16" fmla="*/ 0 w 567"/>
                  <a:gd name="T17" fmla="*/ 680 h 680"/>
                  <a:gd name="T18" fmla="*/ 113 w 567"/>
                  <a:gd name="T19" fmla="*/ 680 h 680"/>
                  <a:gd name="T20" fmla="*/ 113 w 567"/>
                  <a:gd name="T21" fmla="*/ 567 h 680"/>
                  <a:gd name="T22" fmla="*/ 340 w 567"/>
                  <a:gd name="T23" fmla="*/ 567 h 680"/>
                  <a:gd name="T24" fmla="*/ 340 w 567"/>
                  <a:gd name="T25" fmla="*/ 680 h 680"/>
                  <a:gd name="T26" fmla="*/ 453 w 567"/>
                  <a:gd name="T27" fmla="*/ 680 h 680"/>
                  <a:gd name="T28" fmla="*/ 453 w 567"/>
                  <a:gd name="T29" fmla="*/ 567 h 680"/>
                  <a:gd name="T30" fmla="*/ 567 w 567"/>
                  <a:gd name="T31" fmla="*/ 567 h 680"/>
                  <a:gd name="T32" fmla="*/ 567 w 567"/>
                  <a:gd name="T33" fmla="*/ 226 h 680"/>
                  <a:gd name="T34" fmla="*/ 453 w 567"/>
                  <a:gd name="T35" fmla="*/ 226 h 680"/>
                  <a:gd name="T36" fmla="*/ 453 w 567"/>
                  <a:gd name="T37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680">
                    <a:moveTo>
                      <a:pt x="453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567"/>
                    </a:lnTo>
                    <a:lnTo>
                      <a:pt x="340" y="567"/>
                    </a:lnTo>
                    <a:lnTo>
                      <a:pt x="340" y="680"/>
                    </a:lnTo>
                    <a:lnTo>
                      <a:pt x="453" y="680"/>
                    </a:lnTo>
                    <a:lnTo>
                      <a:pt x="453" y="567"/>
                    </a:lnTo>
                    <a:lnTo>
                      <a:pt x="567" y="567"/>
                    </a:lnTo>
                    <a:lnTo>
                      <a:pt x="567" y="226"/>
                    </a:lnTo>
                    <a:lnTo>
                      <a:pt x="453" y="226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22" name="Freeform 42"/>
              <p:cNvSpPr>
                <a:spLocks/>
              </p:cNvSpPr>
              <p:nvPr/>
            </p:nvSpPr>
            <p:spPr bwMode="auto">
              <a:xfrm>
                <a:off x="2331" y="4158"/>
                <a:ext cx="794" cy="567"/>
              </a:xfrm>
              <a:custGeom>
                <a:avLst/>
                <a:gdLst>
                  <a:gd name="T0" fmla="*/ 794 w 794"/>
                  <a:gd name="T1" fmla="*/ 0 h 567"/>
                  <a:gd name="T2" fmla="*/ 794 w 794"/>
                  <a:gd name="T3" fmla="*/ 227 h 567"/>
                  <a:gd name="T4" fmla="*/ 680 w 794"/>
                  <a:gd name="T5" fmla="*/ 227 h 567"/>
                  <a:gd name="T6" fmla="*/ 680 w 794"/>
                  <a:gd name="T7" fmla="*/ 454 h 567"/>
                  <a:gd name="T8" fmla="*/ 340 w 794"/>
                  <a:gd name="T9" fmla="*/ 454 h 567"/>
                  <a:gd name="T10" fmla="*/ 340 w 794"/>
                  <a:gd name="T11" fmla="*/ 567 h 567"/>
                  <a:gd name="T12" fmla="*/ 0 w 794"/>
                  <a:gd name="T13" fmla="*/ 567 h 567"/>
                  <a:gd name="T14" fmla="*/ 0 w 794"/>
                  <a:gd name="T15" fmla="*/ 227 h 567"/>
                  <a:gd name="T16" fmla="*/ 113 w 794"/>
                  <a:gd name="T17" fmla="*/ 227 h 567"/>
                  <a:gd name="T18" fmla="*/ 113 w 794"/>
                  <a:gd name="T19" fmla="*/ 113 h 567"/>
                  <a:gd name="T20" fmla="*/ 227 w 794"/>
                  <a:gd name="T21" fmla="*/ 113 h 567"/>
                  <a:gd name="T22" fmla="*/ 227 w 794"/>
                  <a:gd name="T23" fmla="*/ 0 h 567"/>
                  <a:gd name="T24" fmla="*/ 794 w 794"/>
                  <a:gd name="T2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4" h="567">
                    <a:moveTo>
                      <a:pt x="794" y="0"/>
                    </a:moveTo>
                    <a:lnTo>
                      <a:pt x="794" y="227"/>
                    </a:lnTo>
                    <a:lnTo>
                      <a:pt x="680" y="227"/>
                    </a:lnTo>
                    <a:lnTo>
                      <a:pt x="680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0" y="567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23" name="Freeform 43"/>
              <p:cNvSpPr>
                <a:spLocks/>
              </p:cNvSpPr>
              <p:nvPr/>
            </p:nvSpPr>
            <p:spPr bwMode="auto">
              <a:xfrm>
                <a:off x="2331" y="3024"/>
                <a:ext cx="1021" cy="1247"/>
              </a:xfrm>
              <a:custGeom>
                <a:avLst/>
                <a:gdLst>
                  <a:gd name="T0" fmla="*/ 680 w 1021"/>
                  <a:gd name="T1" fmla="*/ 0 h 1247"/>
                  <a:gd name="T2" fmla="*/ 680 w 1021"/>
                  <a:gd name="T3" fmla="*/ 227 h 1247"/>
                  <a:gd name="T4" fmla="*/ 794 w 1021"/>
                  <a:gd name="T5" fmla="*/ 227 h 1247"/>
                  <a:gd name="T6" fmla="*/ 794 w 1021"/>
                  <a:gd name="T7" fmla="*/ 680 h 1247"/>
                  <a:gd name="T8" fmla="*/ 1021 w 1021"/>
                  <a:gd name="T9" fmla="*/ 680 h 1247"/>
                  <a:gd name="T10" fmla="*/ 1021 w 1021"/>
                  <a:gd name="T11" fmla="*/ 794 h 1247"/>
                  <a:gd name="T12" fmla="*/ 907 w 1021"/>
                  <a:gd name="T13" fmla="*/ 794 h 1247"/>
                  <a:gd name="T14" fmla="*/ 907 w 1021"/>
                  <a:gd name="T15" fmla="*/ 907 h 1247"/>
                  <a:gd name="T16" fmla="*/ 794 w 1021"/>
                  <a:gd name="T17" fmla="*/ 907 h 1247"/>
                  <a:gd name="T18" fmla="*/ 794 w 1021"/>
                  <a:gd name="T19" fmla="*/ 1134 h 1247"/>
                  <a:gd name="T20" fmla="*/ 227 w 1021"/>
                  <a:gd name="T21" fmla="*/ 1134 h 1247"/>
                  <a:gd name="T22" fmla="*/ 227 w 1021"/>
                  <a:gd name="T23" fmla="*/ 1247 h 1247"/>
                  <a:gd name="T24" fmla="*/ 113 w 1021"/>
                  <a:gd name="T25" fmla="*/ 1247 h 1247"/>
                  <a:gd name="T26" fmla="*/ 113 w 1021"/>
                  <a:gd name="T27" fmla="*/ 1134 h 1247"/>
                  <a:gd name="T28" fmla="*/ 0 w 1021"/>
                  <a:gd name="T29" fmla="*/ 1134 h 1247"/>
                  <a:gd name="T30" fmla="*/ 0 w 1021"/>
                  <a:gd name="T31" fmla="*/ 1021 h 1247"/>
                  <a:gd name="T32" fmla="*/ 113 w 1021"/>
                  <a:gd name="T33" fmla="*/ 1021 h 1247"/>
                  <a:gd name="T34" fmla="*/ 113 w 1021"/>
                  <a:gd name="T35" fmla="*/ 794 h 1247"/>
                  <a:gd name="T36" fmla="*/ 0 w 1021"/>
                  <a:gd name="T37" fmla="*/ 794 h 1247"/>
                  <a:gd name="T38" fmla="*/ 0 w 1021"/>
                  <a:gd name="T39" fmla="*/ 680 h 1247"/>
                  <a:gd name="T40" fmla="*/ 113 w 1021"/>
                  <a:gd name="T41" fmla="*/ 680 h 1247"/>
                  <a:gd name="T42" fmla="*/ 113 w 1021"/>
                  <a:gd name="T43" fmla="*/ 567 h 1247"/>
                  <a:gd name="T44" fmla="*/ 227 w 1021"/>
                  <a:gd name="T45" fmla="*/ 567 h 1247"/>
                  <a:gd name="T46" fmla="*/ 227 w 1021"/>
                  <a:gd name="T47" fmla="*/ 340 h 1247"/>
                  <a:gd name="T48" fmla="*/ 454 w 1021"/>
                  <a:gd name="T49" fmla="*/ 340 h 1247"/>
                  <a:gd name="T50" fmla="*/ 454 w 1021"/>
                  <a:gd name="T51" fmla="*/ 0 h 1247"/>
                  <a:gd name="T52" fmla="*/ 680 w 1021"/>
                  <a:gd name="T53" fmla="*/ 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21" h="1247">
                    <a:moveTo>
                      <a:pt x="680" y="0"/>
                    </a:move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680"/>
                    </a:lnTo>
                    <a:lnTo>
                      <a:pt x="1021" y="680"/>
                    </a:lnTo>
                    <a:lnTo>
                      <a:pt x="1021" y="794"/>
                    </a:lnTo>
                    <a:lnTo>
                      <a:pt x="907" y="794"/>
                    </a:lnTo>
                    <a:lnTo>
                      <a:pt x="907" y="907"/>
                    </a:lnTo>
                    <a:lnTo>
                      <a:pt x="794" y="907"/>
                    </a:lnTo>
                    <a:lnTo>
                      <a:pt x="794" y="1134"/>
                    </a:lnTo>
                    <a:lnTo>
                      <a:pt x="227" y="1134"/>
                    </a:lnTo>
                    <a:lnTo>
                      <a:pt x="227" y="1247"/>
                    </a:lnTo>
                    <a:lnTo>
                      <a:pt x="113" y="1247"/>
                    </a:lnTo>
                    <a:lnTo>
                      <a:pt x="113" y="1134"/>
                    </a:lnTo>
                    <a:lnTo>
                      <a:pt x="0" y="1134"/>
                    </a:lnTo>
                    <a:lnTo>
                      <a:pt x="0" y="1021"/>
                    </a:lnTo>
                    <a:lnTo>
                      <a:pt x="113" y="1021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340"/>
                    </a:lnTo>
                    <a:lnTo>
                      <a:pt x="454" y="340"/>
                    </a:lnTo>
                    <a:lnTo>
                      <a:pt x="454" y="0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24" name="Freeform 44"/>
              <p:cNvSpPr>
                <a:spLocks/>
              </p:cNvSpPr>
              <p:nvPr/>
            </p:nvSpPr>
            <p:spPr bwMode="auto">
              <a:xfrm>
                <a:off x="3352" y="1550"/>
                <a:ext cx="1587" cy="1020"/>
              </a:xfrm>
              <a:custGeom>
                <a:avLst/>
                <a:gdLst>
                  <a:gd name="T0" fmla="*/ 1587 w 1587"/>
                  <a:gd name="T1" fmla="*/ 113 h 1020"/>
                  <a:gd name="T2" fmla="*/ 1474 w 1587"/>
                  <a:gd name="T3" fmla="*/ 113 h 1020"/>
                  <a:gd name="T4" fmla="*/ 1474 w 1587"/>
                  <a:gd name="T5" fmla="*/ 0 h 1020"/>
                  <a:gd name="T6" fmla="*/ 1134 w 1587"/>
                  <a:gd name="T7" fmla="*/ 0 h 1020"/>
                  <a:gd name="T8" fmla="*/ 1134 w 1587"/>
                  <a:gd name="T9" fmla="*/ 113 h 1020"/>
                  <a:gd name="T10" fmla="*/ 1020 w 1587"/>
                  <a:gd name="T11" fmla="*/ 113 h 1020"/>
                  <a:gd name="T12" fmla="*/ 1020 w 1587"/>
                  <a:gd name="T13" fmla="*/ 0 h 1020"/>
                  <a:gd name="T14" fmla="*/ 680 w 1587"/>
                  <a:gd name="T15" fmla="*/ 0 h 1020"/>
                  <a:gd name="T16" fmla="*/ 680 w 1587"/>
                  <a:gd name="T17" fmla="*/ 113 h 1020"/>
                  <a:gd name="T18" fmla="*/ 567 w 1587"/>
                  <a:gd name="T19" fmla="*/ 113 h 1020"/>
                  <a:gd name="T20" fmla="*/ 567 w 1587"/>
                  <a:gd name="T21" fmla="*/ 227 h 1020"/>
                  <a:gd name="T22" fmla="*/ 113 w 1587"/>
                  <a:gd name="T23" fmla="*/ 227 h 1020"/>
                  <a:gd name="T24" fmla="*/ 113 w 1587"/>
                  <a:gd name="T25" fmla="*/ 340 h 1020"/>
                  <a:gd name="T26" fmla="*/ 0 w 1587"/>
                  <a:gd name="T27" fmla="*/ 340 h 1020"/>
                  <a:gd name="T28" fmla="*/ 0 w 1587"/>
                  <a:gd name="T29" fmla="*/ 567 h 1020"/>
                  <a:gd name="T30" fmla="*/ 226 w 1587"/>
                  <a:gd name="T31" fmla="*/ 567 h 1020"/>
                  <a:gd name="T32" fmla="*/ 226 w 1587"/>
                  <a:gd name="T33" fmla="*/ 680 h 1020"/>
                  <a:gd name="T34" fmla="*/ 340 w 1587"/>
                  <a:gd name="T35" fmla="*/ 680 h 1020"/>
                  <a:gd name="T36" fmla="*/ 340 w 1587"/>
                  <a:gd name="T37" fmla="*/ 794 h 1020"/>
                  <a:gd name="T38" fmla="*/ 453 w 1587"/>
                  <a:gd name="T39" fmla="*/ 794 h 1020"/>
                  <a:gd name="T40" fmla="*/ 453 w 1587"/>
                  <a:gd name="T41" fmla="*/ 907 h 1020"/>
                  <a:gd name="T42" fmla="*/ 567 w 1587"/>
                  <a:gd name="T43" fmla="*/ 907 h 1020"/>
                  <a:gd name="T44" fmla="*/ 567 w 1587"/>
                  <a:gd name="T45" fmla="*/ 794 h 1020"/>
                  <a:gd name="T46" fmla="*/ 680 w 1587"/>
                  <a:gd name="T47" fmla="*/ 794 h 1020"/>
                  <a:gd name="T48" fmla="*/ 680 w 1587"/>
                  <a:gd name="T49" fmla="*/ 907 h 1020"/>
                  <a:gd name="T50" fmla="*/ 793 w 1587"/>
                  <a:gd name="T51" fmla="*/ 907 h 1020"/>
                  <a:gd name="T52" fmla="*/ 793 w 1587"/>
                  <a:gd name="T53" fmla="*/ 1020 h 1020"/>
                  <a:gd name="T54" fmla="*/ 907 w 1587"/>
                  <a:gd name="T55" fmla="*/ 1020 h 1020"/>
                  <a:gd name="T56" fmla="*/ 907 w 1587"/>
                  <a:gd name="T57" fmla="*/ 794 h 1020"/>
                  <a:gd name="T58" fmla="*/ 1134 w 1587"/>
                  <a:gd name="T59" fmla="*/ 794 h 1020"/>
                  <a:gd name="T60" fmla="*/ 1134 w 1587"/>
                  <a:gd name="T61" fmla="*/ 907 h 1020"/>
                  <a:gd name="T62" fmla="*/ 1247 w 1587"/>
                  <a:gd name="T63" fmla="*/ 907 h 1020"/>
                  <a:gd name="T64" fmla="*/ 1247 w 1587"/>
                  <a:gd name="T65" fmla="*/ 567 h 1020"/>
                  <a:gd name="T66" fmla="*/ 1360 w 1587"/>
                  <a:gd name="T67" fmla="*/ 567 h 1020"/>
                  <a:gd name="T68" fmla="*/ 1360 w 1587"/>
                  <a:gd name="T69" fmla="*/ 340 h 1020"/>
                  <a:gd name="T70" fmla="*/ 1587 w 1587"/>
                  <a:gd name="T71" fmla="*/ 340 h 1020"/>
                  <a:gd name="T72" fmla="*/ 1587 w 1587"/>
                  <a:gd name="T73" fmla="*/ 113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87" h="1020">
                    <a:moveTo>
                      <a:pt x="1587" y="113"/>
                    </a:moveTo>
                    <a:lnTo>
                      <a:pt x="1474" y="113"/>
                    </a:lnTo>
                    <a:lnTo>
                      <a:pt x="1474" y="0"/>
                    </a:lnTo>
                    <a:lnTo>
                      <a:pt x="1134" y="0"/>
                    </a:lnTo>
                    <a:lnTo>
                      <a:pt x="1134" y="113"/>
                    </a:lnTo>
                    <a:lnTo>
                      <a:pt x="1020" y="113"/>
                    </a:lnTo>
                    <a:lnTo>
                      <a:pt x="1020" y="0"/>
                    </a:lnTo>
                    <a:lnTo>
                      <a:pt x="680" y="0"/>
                    </a:lnTo>
                    <a:lnTo>
                      <a:pt x="680" y="113"/>
                    </a:lnTo>
                    <a:lnTo>
                      <a:pt x="567" y="113"/>
                    </a:lnTo>
                    <a:lnTo>
                      <a:pt x="567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226" y="567"/>
                    </a:lnTo>
                    <a:lnTo>
                      <a:pt x="226" y="680"/>
                    </a:lnTo>
                    <a:lnTo>
                      <a:pt x="340" y="680"/>
                    </a:lnTo>
                    <a:lnTo>
                      <a:pt x="340" y="794"/>
                    </a:lnTo>
                    <a:lnTo>
                      <a:pt x="453" y="794"/>
                    </a:lnTo>
                    <a:lnTo>
                      <a:pt x="453" y="907"/>
                    </a:lnTo>
                    <a:lnTo>
                      <a:pt x="567" y="907"/>
                    </a:lnTo>
                    <a:lnTo>
                      <a:pt x="567" y="794"/>
                    </a:lnTo>
                    <a:lnTo>
                      <a:pt x="680" y="794"/>
                    </a:lnTo>
                    <a:lnTo>
                      <a:pt x="680" y="907"/>
                    </a:lnTo>
                    <a:lnTo>
                      <a:pt x="793" y="907"/>
                    </a:lnTo>
                    <a:lnTo>
                      <a:pt x="793" y="1020"/>
                    </a:lnTo>
                    <a:lnTo>
                      <a:pt x="907" y="1020"/>
                    </a:lnTo>
                    <a:lnTo>
                      <a:pt x="907" y="794"/>
                    </a:lnTo>
                    <a:lnTo>
                      <a:pt x="1134" y="794"/>
                    </a:lnTo>
                    <a:lnTo>
                      <a:pt x="1134" y="907"/>
                    </a:lnTo>
                    <a:lnTo>
                      <a:pt x="1247" y="907"/>
                    </a:lnTo>
                    <a:lnTo>
                      <a:pt x="1247" y="567"/>
                    </a:lnTo>
                    <a:lnTo>
                      <a:pt x="1360" y="567"/>
                    </a:lnTo>
                    <a:lnTo>
                      <a:pt x="1360" y="340"/>
                    </a:lnTo>
                    <a:lnTo>
                      <a:pt x="1587" y="340"/>
                    </a:lnTo>
                    <a:lnTo>
                      <a:pt x="158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25" name="Freeform 45"/>
              <p:cNvSpPr>
                <a:spLocks/>
              </p:cNvSpPr>
              <p:nvPr/>
            </p:nvSpPr>
            <p:spPr bwMode="auto">
              <a:xfrm>
                <a:off x="4259" y="1663"/>
                <a:ext cx="1020" cy="1474"/>
              </a:xfrm>
              <a:custGeom>
                <a:avLst/>
                <a:gdLst>
                  <a:gd name="T0" fmla="*/ 1020 w 1020"/>
                  <a:gd name="T1" fmla="*/ 0 h 1474"/>
                  <a:gd name="T2" fmla="*/ 680 w 1020"/>
                  <a:gd name="T3" fmla="*/ 0 h 1474"/>
                  <a:gd name="T4" fmla="*/ 680 w 1020"/>
                  <a:gd name="T5" fmla="*/ 227 h 1474"/>
                  <a:gd name="T6" fmla="*/ 453 w 1020"/>
                  <a:gd name="T7" fmla="*/ 227 h 1474"/>
                  <a:gd name="T8" fmla="*/ 453 w 1020"/>
                  <a:gd name="T9" fmla="*/ 454 h 1474"/>
                  <a:gd name="T10" fmla="*/ 340 w 1020"/>
                  <a:gd name="T11" fmla="*/ 454 h 1474"/>
                  <a:gd name="T12" fmla="*/ 340 w 1020"/>
                  <a:gd name="T13" fmla="*/ 794 h 1474"/>
                  <a:gd name="T14" fmla="*/ 227 w 1020"/>
                  <a:gd name="T15" fmla="*/ 794 h 1474"/>
                  <a:gd name="T16" fmla="*/ 227 w 1020"/>
                  <a:gd name="T17" fmla="*/ 681 h 1474"/>
                  <a:gd name="T18" fmla="*/ 0 w 1020"/>
                  <a:gd name="T19" fmla="*/ 681 h 1474"/>
                  <a:gd name="T20" fmla="*/ 0 w 1020"/>
                  <a:gd name="T21" fmla="*/ 1248 h 1474"/>
                  <a:gd name="T22" fmla="*/ 113 w 1020"/>
                  <a:gd name="T23" fmla="*/ 1248 h 1474"/>
                  <a:gd name="T24" fmla="*/ 113 w 1020"/>
                  <a:gd name="T25" fmla="*/ 1474 h 1474"/>
                  <a:gd name="T26" fmla="*/ 567 w 1020"/>
                  <a:gd name="T27" fmla="*/ 1474 h 1474"/>
                  <a:gd name="T28" fmla="*/ 567 w 1020"/>
                  <a:gd name="T29" fmla="*/ 1248 h 1474"/>
                  <a:gd name="T30" fmla="*/ 794 w 1020"/>
                  <a:gd name="T31" fmla="*/ 1248 h 1474"/>
                  <a:gd name="T32" fmla="*/ 794 w 1020"/>
                  <a:gd name="T33" fmla="*/ 1134 h 1474"/>
                  <a:gd name="T34" fmla="*/ 907 w 1020"/>
                  <a:gd name="T35" fmla="*/ 1134 h 1474"/>
                  <a:gd name="T36" fmla="*/ 907 w 1020"/>
                  <a:gd name="T37" fmla="*/ 681 h 1474"/>
                  <a:gd name="T38" fmla="*/ 1020 w 1020"/>
                  <a:gd name="T39" fmla="*/ 681 h 1474"/>
                  <a:gd name="T40" fmla="*/ 1020 w 1020"/>
                  <a:gd name="T41" fmla="*/ 567 h 1474"/>
                  <a:gd name="T42" fmla="*/ 907 w 1020"/>
                  <a:gd name="T43" fmla="*/ 567 h 1474"/>
                  <a:gd name="T44" fmla="*/ 907 w 1020"/>
                  <a:gd name="T45" fmla="*/ 114 h 1474"/>
                  <a:gd name="T46" fmla="*/ 1020 w 1020"/>
                  <a:gd name="T47" fmla="*/ 114 h 1474"/>
                  <a:gd name="T48" fmla="*/ 1020 w 1020"/>
                  <a:gd name="T49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20" h="1474">
                    <a:moveTo>
                      <a:pt x="1020" y="0"/>
                    </a:moveTo>
                    <a:lnTo>
                      <a:pt x="680" y="0"/>
                    </a:lnTo>
                    <a:lnTo>
                      <a:pt x="680" y="227"/>
                    </a:lnTo>
                    <a:lnTo>
                      <a:pt x="453" y="227"/>
                    </a:lnTo>
                    <a:lnTo>
                      <a:pt x="453" y="454"/>
                    </a:lnTo>
                    <a:lnTo>
                      <a:pt x="340" y="454"/>
                    </a:lnTo>
                    <a:lnTo>
                      <a:pt x="340" y="794"/>
                    </a:lnTo>
                    <a:lnTo>
                      <a:pt x="227" y="794"/>
                    </a:lnTo>
                    <a:lnTo>
                      <a:pt x="227" y="681"/>
                    </a:lnTo>
                    <a:lnTo>
                      <a:pt x="0" y="681"/>
                    </a:lnTo>
                    <a:lnTo>
                      <a:pt x="0" y="1248"/>
                    </a:lnTo>
                    <a:lnTo>
                      <a:pt x="113" y="1248"/>
                    </a:lnTo>
                    <a:lnTo>
                      <a:pt x="113" y="1474"/>
                    </a:lnTo>
                    <a:lnTo>
                      <a:pt x="567" y="1474"/>
                    </a:lnTo>
                    <a:lnTo>
                      <a:pt x="567" y="1248"/>
                    </a:lnTo>
                    <a:lnTo>
                      <a:pt x="794" y="1248"/>
                    </a:lnTo>
                    <a:lnTo>
                      <a:pt x="794" y="1134"/>
                    </a:lnTo>
                    <a:lnTo>
                      <a:pt x="907" y="1134"/>
                    </a:lnTo>
                    <a:lnTo>
                      <a:pt x="907" y="681"/>
                    </a:lnTo>
                    <a:lnTo>
                      <a:pt x="1020" y="681"/>
                    </a:lnTo>
                    <a:lnTo>
                      <a:pt x="1020" y="567"/>
                    </a:lnTo>
                    <a:lnTo>
                      <a:pt x="907" y="567"/>
                    </a:lnTo>
                    <a:lnTo>
                      <a:pt x="907" y="114"/>
                    </a:lnTo>
                    <a:lnTo>
                      <a:pt x="1020" y="114"/>
                    </a:lnTo>
                    <a:lnTo>
                      <a:pt x="102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26" name="Freeform 46"/>
              <p:cNvSpPr>
                <a:spLocks/>
              </p:cNvSpPr>
              <p:nvPr/>
            </p:nvSpPr>
            <p:spPr bwMode="auto">
              <a:xfrm>
                <a:off x="5166" y="2230"/>
                <a:ext cx="1361" cy="1361"/>
              </a:xfrm>
              <a:custGeom>
                <a:avLst/>
                <a:gdLst>
                  <a:gd name="T0" fmla="*/ 1361 w 1361"/>
                  <a:gd name="T1" fmla="*/ 681 h 1361"/>
                  <a:gd name="T2" fmla="*/ 1361 w 1361"/>
                  <a:gd name="T3" fmla="*/ 794 h 1361"/>
                  <a:gd name="T4" fmla="*/ 1247 w 1361"/>
                  <a:gd name="T5" fmla="*/ 794 h 1361"/>
                  <a:gd name="T6" fmla="*/ 1247 w 1361"/>
                  <a:gd name="T7" fmla="*/ 907 h 1361"/>
                  <a:gd name="T8" fmla="*/ 907 w 1361"/>
                  <a:gd name="T9" fmla="*/ 907 h 1361"/>
                  <a:gd name="T10" fmla="*/ 907 w 1361"/>
                  <a:gd name="T11" fmla="*/ 1248 h 1361"/>
                  <a:gd name="T12" fmla="*/ 680 w 1361"/>
                  <a:gd name="T13" fmla="*/ 1248 h 1361"/>
                  <a:gd name="T14" fmla="*/ 680 w 1361"/>
                  <a:gd name="T15" fmla="*/ 1361 h 1361"/>
                  <a:gd name="T16" fmla="*/ 454 w 1361"/>
                  <a:gd name="T17" fmla="*/ 1361 h 1361"/>
                  <a:gd name="T18" fmla="*/ 454 w 1361"/>
                  <a:gd name="T19" fmla="*/ 1248 h 1361"/>
                  <a:gd name="T20" fmla="*/ 113 w 1361"/>
                  <a:gd name="T21" fmla="*/ 1248 h 1361"/>
                  <a:gd name="T22" fmla="*/ 113 w 1361"/>
                  <a:gd name="T23" fmla="*/ 907 h 1361"/>
                  <a:gd name="T24" fmla="*/ 227 w 1361"/>
                  <a:gd name="T25" fmla="*/ 907 h 1361"/>
                  <a:gd name="T26" fmla="*/ 227 w 1361"/>
                  <a:gd name="T27" fmla="*/ 794 h 1361"/>
                  <a:gd name="T28" fmla="*/ 113 w 1361"/>
                  <a:gd name="T29" fmla="*/ 794 h 1361"/>
                  <a:gd name="T30" fmla="*/ 113 w 1361"/>
                  <a:gd name="T31" fmla="*/ 454 h 1361"/>
                  <a:gd name="T32" fmla="*/ 0 w 1361"/>
                  <a:gd name="T33" fmla="*/ 454 h 1361"/>
                  <a:gd name="T34" fmla="*/ 0 w 1361"/>
                  <a:gd name="T35" fmla="*/ 114 h 1361"/>
                  <a:gd name="T36" fmla="*/ 113 w 1361"/>
                  <a:gd name="T37" fmla="*/ 114 h 1361"/>
                  <a:gd name="T38" fmla="*/ 113 w 1361"/>
                  <a:gd name="T39" fmla="*/ 0 h 1361"/>
                  <a:gd name="T40" fmla="*/ 340 w 1361"/>
                  <a:gd name="T41" fmla="*/ 0 h 1361"/>
                  <a:gd name="T42" fmla="*/ 340 w 1361"/>
                  <a:gd name="T43" fmla="*/ 114 h 1361"/>
                  <a:gd name="T44" fmla="*/ 454 w 1361"/>
                  <a:gd name="T45" fmla="*/ 114 h 1361"/>
                  <a:gd name="T46" fmla="*/ 454 w 1361"/>
                  <a:gd name="T47" fmla="*/ 227 h 1361"/>
                  <a:gd name="T48" fmla="*/ 567 w 1361"/>
                  <a:gd name="T49" fmla="*/ 227 h 1361"/>
                  <a:gd name="T50" fmla="*/ 567 w 1361"/>
                  <a:gd name="T51" fmla="*/ 340 h 1361"/>
                  <a:gd name="T52" fmla="*/ 680 w 1361"/>
                  <a:gd name="T53" fmla="*/ 340 h 1361"/>
                  <a:gd name="T54" fmla="*/ 680 w 1361"/>
                  <a:gd name="T55" fmla="*/ 227 h 1361"/>
                  <a:gd name="T56" fmla="*/ 1021 w 1361"/>
                  <a:gd name="T57" fmla="*/ 227 h 1361"/>
                  <a:gd name="T58" fmla="*/ 1021 w 1361"/>
                  <a:gd name="T59" fmla="*/ 454 h 1361"/>
                  <a:gd name="T60" fmla="*/ 1134 w 1361"/>
                  <a:gd name="T61" fmla="*/ 454 h 1361"/>
                  <a:gd name="T62" fmla="*/ 1134 w 1361"/>
                  <a:gd name="T63" fmla="*/ 681 h 1361"/>
                  <a:gd name="T64" fmla="*/ 1247 w 1361"/>
                  <a:gd name="T65" fmla="*/ 681 h 1361"/>
                  <a:gd name="T66" fmla="*/ 1361 w 1361"/>
                  <a:gd name="T67" fmla="*/ 68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61" h="1361">
                    <a:moveTo>
                      <a:pt x="1361" y="681"/>
                    </a:moveTo>
                    <a:lnTo>
                      <a:pt x="1361" y="794"/>
                    </a:lnTo>
                    <a:lnTo>
                      <a:pt x="1247" y="794"/>
                    </a:lnTo>
                    <a:lnTo>
                      <a:pt x="1247" y="907"/>
                    </a:lnTo>
                    <a:lnTo>
                      <a:pt x="907" y="907"/>
                    </a:lnTo>
                    <a:lnTo>
                      <a:pt x="907" y="1248"/>
                    </a:lnTo>
                    <a:lnTo>
                      <a:pt x="680" y="1248"/>
                    </a:lnTo>
                    <a:lnTo>
                      <a:pt x="680" y="1361"/>
                    </a:lnTo>
                    <a:lnTo>
                      <a:pt x="454" y="1361"/>
                    </a:lnTo>
                    <a:lnTo>
                      <a:pt x="454" y="1248"/>
                    </a:lnTo>
                    <a:lnTo>
                      <a:pt x="113" y="1248"/>
                    </a:lnTo>
                    <a:lnTo>
                      <a:pt x="113" y="907"/>
                    </a:lnTo>
                    <a:lnTo>
                      <a:pt x="227" y="907"/>
                    </a:lnTo>
                    <a:lnTo>
                      <a:pt x="227" y="794"/>
                    </a:lnTo>
                    <a:lnTo>
                      <a:pt x="113" y="794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454" y="114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227"/>
                    </a:lnTo>
                    <a:lnTo>
                      <a:pt x="1021" y="227"/>
                    </a:lnTo>
                    <a:lnTo>
                      <a:pt x="1021" y="454"/>
                    </a:lnTo>
                    <a:lnTo>
                      <a:pt x="1134" y="454"/>
                    </a:lnTo>
                    <a:lnTo>
                      <a:pt x="1134" y="681"/>
                    </a:lnTo>
                    <a:lnTo>
                      <a:pt x="1247" y="681"/>
                    </a:lnTo>
                    <a:lnTo>
                      <a:pt x="1361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27" name="Freeform 47"/>
              <p:cNvSpPr>
                <a:spLocks/>
              </p:cNvSpPr>
              <p:nvPr/>
            </p:nvSpPr>
            <p:spPr bwMode="auto">
              <a:xfrm>
                <a:off x="5846" y="2911"/>
                <a:ext cx="1361" cy="1134"/>
              </a:xfrm>
              <a:custGeom>
                <a:avLst/>
                <a:gdLst>
                  <a:gd name="T0" fmla="*/ 908 w 1361"/>
                  <a:gd name="T1" fmla="*/ 0 h 1134"/>
                  <a:gd name="T2" fmla="*/ 681 w 1361"/>
                  <a:gd name="T3" fmla="*/ 0 h 1134"/>
                  <a:gd name="T4" fmla="*/ 681 w 1361"/>
                  <a:gd name="T5" fmla="*/ 113 h 1134"/>
                  <a:gd name="T6" fmla="*/ 567 w 1361"/>
                  <a:gd name="T7" fmla="*/ 113 h 1134"/>
                  <a:gd name="T8" fmla="*/ 567 w 1361"/>
                  <a:gd name="T9" fmla="*/ 226 h 1134"/>
                  <a:gd name="T10" fmla="*/ 227 w 1361"/>
                  <a:gd name="T11" fmla="*/ 226 h 1134"/>
                  <a:gd name="T12" fmla="*/ 227 w 1361"/>
                  <a:gd name="T13" fmla="*/ 567 h 1134"/>
                  <a:gd name="T14" fmla="*/ 114 w 1361"/>
                  <a:gd name="T15" fmla="*/ 567 h 1134"/>
                  <a:gd name="T16" fmla="*/ 0 w 1361"/>
                  <a:gd name="T17" fmla="*/ 567 h 1134"/>
                  <a:gd name="T18" fmla="*/ 0 w 1361"/>
                  <a:gd name="T19" fmla="*/ 907 h 1134"/>
                  <a:gd name="T20" fmla="*/ 114 w 1361"/>
                  <a:gd name="T21" fmla="*/ 907 h 1134"/>
                  <a:gd name="T22" fmla="*/ 114 w 1361"/>
                  <a:gd name="T23" fmla="*/ 1134 h 1134"/>
                  <a:gd name="T24" fmla="*/ 227 w 1361"/>
                  <a:gd name="T25" fmla="*/ 1134 h 1134"/>
                  <a:gd name="T26" fmla="*/ 227 w 1361"/>
                  <a:gd name="T27" fmla="*/ 1020 h 1134"/>
                  <a:gd name="T28" fmla="*/ 341 w 1361"/>
                  <a:gd name="T29" fmla="*/ 1020 h 1134"/>
                  <a:gd name="T30" fmla="*/ 341 w 1361"/>
                  <a:gd name="T31" fmla="*/ 907 h 1134"/>
                  <a:gd name="T32" fmla="*/ 454 w 1361"/>
                  <a:gd name="T33" fmla="*/ 907 h 1134"/>
                  <a:gd name="T34" fmla="*/ 454 w 1361"/>
                  <a:gd name="T35" fmla="*/ 793 h 1134"/>
                  <a:gd name="T36" fmla="*/ 567 w 1361"/>
                  <a:gd name="T37" fmla="*/ 793 h 1134"/>
                  <a:gd name="T38" fmla="*/ 567 w 1361"/>
                  <a:gd name="T39" fmla="*/ 680 h 1134"/>
                  <a:gd name="T40" fmla="*/ 681 w 1361"/>
                  <a:gd name="T41" fmla="*/ 680 h 1134"/>
                  <a:gd name="T42" fmla="*/ 681 w 1361"/>
                  <a:gd name="T43" fmla="*/ 793 h 1134"/>
                  <a:gd name="T44" fmla="*/ 1134 w 1361"/>
                  <a:gd name="T45" fmla="*/ 793 h 1134"/>
                  <a:gd name="T46" fmla="*/ 1134 w 1361"/>
                  <a:gd name="T47" fmla="*/ 680 h 1134"/>
                  <a:gd name="T48" fmla="*/ 1248 w 1361"/>
                  <a:gd name="T49" fmla="*/ 680 h 1134"/>
                  <a:gd name="T50" fmla="*/ 1248 w 1361"/>
                  <a:gd name="T51" fmla="*/ 567 h 1134"/>
                  <a:gd name="T52" fmla="*/ 1361 w 1361"/>
                  <a:gd name="T53" fmla="*/ 567 h 1134"/>
                  <a:gd name="T54" fmla="*/ 1361 w 1361"/>
                  <a:gd name="T55" fmla="*/ 226 h 1134"/>
                  <a:gd name="T56" fmla="*/ 1134 w 1361"/>
                  <a:gd name="T57" fmla="*/ 226 h 1134"/>
                  <a:gd name="T58" fmla="*/ 1134 w 1361"/>
                  <a:gd name="T59" fmla="*/ 113 h 1134"/>
                  <a:gd name="T60" fmla="*/ 908 w 1361"/>
                  <a:gd name="T61" fmla="*/ 113 h 1134"/>
                  <a:gd name="T62" fmla="*/ 908 w 1361"/>
                  <a:gd name="T63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61" h="1134">
                    <a:moveTo>
                      <a:pt x="908" y="0"/>
                    </a:moveTo>
                    <a:lnTo>
                      <a:pt x="681" y="0"/>
                    </a:lnTo>
                    <a:lnTo>
                      <a:pt x="681" y="113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227" y="226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907"/>
                    </a:lnTo>
                    <a:lnTo>
                      <a:pt x="114" y="907"/>
                    </a:lnTo>
                    <a:lnTo>
                      <a:pt x="114" y="1134"/>
                    </a:lnTo>
                    <a:lnTo>
                      <a:pt x="227" y="1134"/>
                    </a:lnTo>
                    <a:lnTo>
                      <a:pt x="227" y="1020"/>
                    </a:lnTo>
                    <a:lnTo>
                      <a:pt x="341" y="1020"/>
                    </a:lnTo>
                    <a:lnTo>
                      <a:pt x="341" y="907"/>
                    </a:lnTo>
                    <a:lnTo>
                      <a:pt x="454" y="907"/>
                    </a:lnTo>
                    <a:lnTo>
                      <a:pt x="454" y="793"/>
                    </a:lnTo>
                    <a:lnTo>
                      <a:pt x="567" y="793"/>
                    </a:lnTo>
                    <a:lnTo>
                      <a:pt x="567" y="680"/>
                    </a:lnTo>
                    <a:lnTo>
                      <a:pt x="681" y="680"/>
                    </a:lnTo>
                    <a:lnTo>
                      <a:pt x="681" y="793"/>
                    </a:lnTo>
                    <a:lnTo>
                      <a:pt x="1134" y="793"/>
                    </a:lnTo>
                    <a:lnTo>
                      <a:pt x="1134" y="680"/>
                    </a:lnTo>
                    <a:lnTo>
                      <a:pt x="1248" y="680"/>
                    </a:lnTo>
                    <a:lnTo>
                      <a:pt x="1248" y="567"/>
                    </a:lnTo>
                    <a:lnTo>
                      <a:pt x="1361" y="567"/>
                    </a:lnTo>
                    <a:lnTo>
                      <a:pt x="1361" y="226"/>
                    </a:lnTo>
                    <a:lnTo>
                      <a:pt x="1134" y="226"/>
                    </a:lnTo>
                    <a:lnTo>
                      <a:pt x="1134" y="113"/>
                    </a:lnTo>
                    <a:lnTo>
                      <a:pt x="908" y="113"/>
                    </a:lnTo>
                    <a:lnTo>
                      <a:pt x="90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28" name="Freeform 48"/>
              <p:cNvSpPr>
                <a:spLocks/>
              </p:cNvSpPr>
              <p:nvPr/>
            </p:nvSpPr>
            <p:spPr bwMode="auto">
              <a:xfrm>
                <a:off x="7094" y="4952"/>
                <a:ext cx="340" cy="567"/>
              </a:xfrm>
              <a:custGeom>
                <a:avLst/>
                <a:gdLst>
                  <a:gd name="T0" fmla="*/ 340 w 340"/>
                  <a:gd name="T1" fmla="*/ 113 h 567"/>
                  <a:gd name="T2" fmla="*/ 113 w 340"/>
                  <a:gd name="T3" fmla="*/ 113 h 567"/>
                  <a:gd name="T4" fmla="*/ 113 w 340"/>
                  <a:gd name="T5" fmla="*/ 0 h 567"/>
                  <a:gd name="T6" fmla="*/ 0 w 340"/>
                  <a:gd name="T7" fmla="*/ 0 h 567"/>
                  <a:gd name="T8" fmla="*/ 0 w 340"/>
                  <a:gd name="T9" fmla="*/ 340 h 567"/>
                  <a:gd name="T10" fmla="*/ 0 w 340"/>
                  <a:gd name="T11" fmla="*/ 567 h 567"/>
                  <a:gd name="T12" fmla="*/ 113 w 340"/>
                  <a:gd name="T13" fmla="*/ 567 h 567"/>
                  <a:gd name="T14" fmla="*/ 113 w 340"/>
                  <a:gd name="T15" fmla="*/ 453 h 567"/>
                  <a:gd name="T16" fmla="*/ 227 w 340"/>
                  <a:gd name="T17" fmla="*/ 453 h 567"/>
                  <a:gd name="T18" fmla="*/ 227 w 340"/>
                  <a:gd name="T19" fmla="*/ 340 h 567"/>
                  <a:gd name="T20" fmla="*/ 340 w 340"/>
                  <a:gd name="T21" fmla="*/ 340 h 567"/>
                  <a:gd name="T22" fmla="*/ 340 w 340"/>
                  <a:gd name="T23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0" h="567">
                    <a:moveTo>
                      <a:pt x="340" y="113"/>
                    </a:moveTo>
                    <a:lnTo>
                      <a:pt x="113" y="113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29" name="Freeform 49"/>
              <p:cNvSpPr>
                <a:spLocks/>
              </p:cNvSpPr>
              <p:nvPr/>
            </p:nvSpPr>
            <p:spPr bwMode="auto">
              <a:xfrm>
                <a:off x="7094" y="4838"/>
                <a:ext cx="340" cy="227"/>
              </a:xfrm>
              <a:custGeom>
                <a:avLst/>
                <a:gdLst>
                  <a:gd name="T0" fmla="*/ 0 w 340"/>
                  <a:gd name="T1" fmla="*/ 114 h 227"/>
                  <a:gd name="T2" fmla="*/ 0 w 340"/>
                  <a:gd name="T3" fmla="*/ 0 h 227"/>
                  <a:gd name="T4" fmla="*/ 340 w 340"/>
                  <a:gd name="T5" fmla="*/ 0 h 227"/>
                  <a:gd name="T6" fmla="*/ 340 w 340"/>
                  <a:gd name="T7" fmla="*/ 227 h 227"/>
                  <a:gd name="T8" fmla="*/ 113 w 340"/>
                  <a:gd name="T9" fmla="*/ 227 h 227"/>
                  <a:gd name="T10" fmla="*/ 113 w 340"/>
                  <a:gd name="T11" fmla="*/ 114 h 227"/>
                  <a:gd name="T12" fmla="*/ 0 w 340"/>
                  <a:gd name="T13" fmla="*/ 114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0" h="227">
                    <a:moveTo>
                      <a:pt x="0" y="114"/>
                    </a:moveTo>
                    <a:lnTo>
                      <a:pt x="0" y="0"/>
                    </a:lnTo>
                    <a:lnTo>
                      <a:pt x="340" y="0"/>
                    </a:lnTo>
                    <a:lnTo>
                      <a:pt x="34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30" name="Freeform 50"/>
              <p:cNvSpPr>
                <a:spLocks/>
              </p:cNvSpPr>
              <p:nvPr/>
            </p:nvSpPr>
            <p:spPr bwMode="auto">
              <a:xfrm>
                <a:off x="7094" y="4158"/>
                <a:ext cx="340" cy="680"/>
              </a:xfrm>
              <a:custGeom>
                <a:avLst/>
                <a:gdLst>
                  <a:gd name="T0" fmla="*/ 113 w 340"/>
                  <a:gd name="T1" fmla="*/ 680 h 680"/>
                  <a:gd name="T2" fmla="*/ 113 w 340"/>
                  <a:gd name="T3" fmla="*/ 454 h 680"/>
                  <a:gd name="T4" fmla="*/ 0 w 340"/>
                  <a:gd name="T5" fmla="*/ 454 h 680"/>
                  <a:gd name="T6" fmla="*/ 0 w 340"/>
                  <a:gd name="T7" fmla="*/ 340 h 680"/>
                  <a:gd name="T8" fmla="*/ 113 w 340"/>
                  <a:gd name="T9" fmla="*/ 340 h 680"/>
                  <a:gd name="T10" fmla="*/ 113 w 340"/>
                  <a:gd name="T11" fmla="*/ 113 h 680"/>
                  <a:gd name="T12" fmla="*/ 227 w 340"/>
                  <a:gd name="T13" fmla="*/ 113 h 680"/>
                  <a:gd name="T14" fmla="*/ 227 w 340"/>
                  <a:gd name="T15" fmla="*/ 0 h 680"/>
                  <a:gd name="T16" fmla="*/ 340 w 340"/>
                  <a:gd name="T17" fmla="*/ 0 h 680"/>
                  <a:gd name="T18" fmla="*/ 340 w 340"/>
                  <a:gd name="T19" fmla="*/ 340 h 680"/>
                  <a:gd name="T20" fmla="*/ 227 w 340"/>
                  <a:gd name="T21" fmla="*/ 340 h 680"/>
                  <a:gd name="T22" fmla="*/ 227 w 340"/>
                  <a:gd name="T23" fmla="*/ 680 h 680"/>
                  <a:gd name="T24" fmla="*/ 113 w 340"/>
                  <a:gd name="T25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680">
                    <a:moveTo>
                      <a:pt x="113" y="680"/>
                    </a:moveTo>
                    <a:lnTo>
                      <a:pt x="113" y="454"/>
                    </a:lnTo>
                    <a:lnTo>
                      <a:pt x="0" y="454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680"/>
                    </a:lnTo>
                    <a:lnTo>
                      <a:pt x="113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31" name="Freeform 51"/>
              <p:cNvSpPr>
                <a:spLocks/>
              </p:cNvSpPr>
              <p:nvPr/>
            </p:nvSpPr>
            <p:spPr bwMode="auto">
              <a:xfrm>
                <a:off x="6754" y="3704"/>
                <a:ext cx="567" cy="794"/>
              </a:xfrm>
              <a:custGeom>
                <a:avLst/>
                <a:gdLst>
                  <a:gd name="T0" fmla="*/ 453 w 567"/>
                  <a:gd name="T1" fmla="*/ 794 h 794"/>
                  <a:gd name="T2" fmla="*/ 226 w 567"/>
                  <a:gd name="T3" fmla="*/ 794 h 794"/>
                  <a:gd name="T4" fmla="*/ 226 w 567"/>
                  <a:gd name="T5" fmla="*/ 681 h 794"/>
                  <a:gd name="T6" fmla="*/ 226 w 567"/>
                  <a:gd name="T7" fmla="*/ 567 h 794"/>
                  <a:gd name="T8" fmla="*/ 226 w 567"/>
                  <a:gd name="T9" fmla="*/ 454 h 794"/>
                  <a:gd name="T10" fmla="*/ 113 w 567"/>
                  <a:gd name="T11" fmla="*/ 454 h 794"/>
                  <a:gd name="T12" fmla="*/ 113 w 567"/>
                  <a:gd name="T13" fmla="*/ 341 h 794"/>
                  <a:gd name="T14" fmla="*/ 0 w 567"/>
                  <a:gd name="T15" fmla="*/ 341 h 794"/>
                  <a:gd name="T16" fmla="*/ 0 w 567"/>
                  <a:gd name="T17" fmla="*/ 227 h 794"/>
                  <a:gd name="T18" fmla="*/ 113 w 567"/>
                  <a:gd name="T19" fmla="*/ 227 h 794"/>
                  <a:gd name="T20" fmla="*/ 113 w 567"/>
                  <a:gd name="T21" fmla="*/ 114 h 794"/>
                  <a:gd name="T22" fmla="*/ 0 w 567"/>
                  <a:gd name="T23" fmla="*/ 114 h 794"/>
                  <a:gd name="T24" fmla="*/ 0 w 567"/>
                  <a:gd name="T25" fmla="*/ 0 h 794"/>
                  <a:gd name="T26" fmla="*/ 226 w 567"/>
                  <a:gd name="T27" fmla="*/ 0 h 794"/>
                  <a:gd name="T28" fmla="*/ 340 w 567"/>
                  <a:gd name="T29" fmla="*/ 0 h 794"/>
                  <a:gd name="T30" fmla="*/ 340 w 567"/>
                  <a:gd name="T31" fmla="*/ 227 h 794"/>
                  <a:gd name="T32" fmla="*/ 226 w 567"/>
                  <a:gd name="T33" fmla="*/ 227 h 794"/>
                  <a:gd name="T34" fmla="*/ 226 w 567"/>
                  <a:gd name="T35" fmla="*/ 341 h 794"/>
                  <a:gd name="T36" fmla="*/ 453 w 567"/>
                  <a:gd name="T37" fmla="*/ 341 h 794"/>
                  <a:gd name="T38" fmla="*/ 453 w 567"/>
                  <a:gd name="T39" fmla="*/ 454 h 794"/>
                  <a:gd name="T40" fmla="*/ 567 w 567"/>
                  <a:gd name="T41" fmla="*/ 454 h 794"/>
                  <a:gd name="T42" fmla="*/ 567 w 567"/>
                  <a:gd name="T43" fmla="*/ 567 h 794"/>
                  <a:gd name="T44" fmla="*/ 453 w 567"/>
                  <a:gd name="T45" fmla="*/ 567 h 794"/>
                  <a:gd name="T46" fmla="*/ 453 w 567"/>
                  <a:gd name="T47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67" h="794">
                    <a:moveTo>
                      <a:pt x="453" y="794"/>
                    </a:moveTo>
                    <a:lnTo>
                      <a:pt x="226" y="794"/>
                    </a:lnTo>
                    <a:lnTo>
                      <a:pt x="226" y="681"/>
                    </a:lnTo>
                    <a:lnTo>
                      <a:pt x="226" y="567"/>
                    </a:lnTo>
                    <a:lnTo>
                      <a:pt x="226" y="454"/>
                    </a:lnTo>
                    <a:lnTo>
                      <a:pt x="113" y="454"/>
                    </a:lnTo>
                    <a:lnTo>
                      <a:pt x="113" y="341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0"/>
                    </a:lnTo>
                    <a:lnTo>
                      <a:pt x="226" y="0"/>
                    </a:lnTo>
                    <a:lnTo>
                      <a:pt x="340" y="0"/>
                    </a:lnTo>
                    <a:lnTo>
                      <a:pt x="340" y="227"/>
                    </a:lnTo>
                    <a:lnTo>
                      <a:pt x="226" y="227"/>
                    </a:lnTo>
                    <a:lnTo>
                      <a:pt x="226" y="341"/>
                    </a:lnTo>
                    <a:lnTo>
                      <a:pt x="453" y="341"/>
                    </a:lnTo>
                    <a:lnTo>
                      <a:pt x="453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453" y="567"/>
                    </a:lnTo>
                    <a:lnTo>
                      <a:pt x="453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32" name="Freeform 52"/>
              <p:cNvSpPr>
                <a:spLocks/>
              </p:cNvSpPr>
              <p:nvPr/>
            </p:nvSpPr>
            <p:spPr bwMode="auto">
              <a:xfrm>
                <a:off x="6754" y="4158"/>
                <a:ext cx="453" cy="794"/>
              </a:xfrm>
              <a:custGeom>
                <a:avLst/>
                <a:gdLst>
                  <a:gd name="T0" fmla="*/ 226 w 453"/>
                  <a:gd name="T1" fmla="*/ 0 h 794"/>
                  <a:gd name="T2" fmla="*/ 0 w 453"/>
                  <a:gd name="T3" fmla="*/ 0 h 794"/>
                  <a:gd name="T4" fmla="*/ 0 w 453"/>
                  <a:gd name="T5" fmla="*/ 454 h 794"/>
                  <a:gd name="T6" fmla="*/ 113 w 453"/>
                  <a:gd name="T7" fmla="*/ 454 h 794"/>
                  <a:gd name="T8" fmla="*/ 113 w 453"/>
                  <a:gd name="T9" fmla="*/ 794 h 794"/>
                  <a:gd name="T10" fmla="*/ 340 w 453"/>
                  <a:gd name="T11" fmla="*/ 794 h 794"/>
                  <a:gd name="T12" fmla="*/ 340 w 453"/>
                  <a:gd name="T13" fmla="*/ 680 h 794"/>
                  <a:gd name="T14" fmla="*/ 453 w 453"/>
                  <a:gd name="T15" fmla="*/ 680 h 794"/>
                  <a:gd name="T16" fmla="*/ 453 w 453"/>
                  <a:gd name="T17" fmla="*/ 454 h 794"/>
                  <a:gd name="T18" fmla="*/ 340 w 453"/>
                  <a:gd name="T19" fmla="*/ 454 h 794"/>
                  <a:gd name="T20" fmla="*/ 340 w 453"/>
                  <a:gd name="T21" fmla="*/ 340 h 794"/>
                  <a:gd name="T22" fmla="*/ 226 w 453"/>
                  <a:gd name="T23" fmla="*/ 340 h 794"/>
                  <a:gd name="T24" fmla="*/ 226 w 453"/>
                  <a:gd name="T25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3" h="794">
                    <a:moveTo>
                      <a:pt x="226" y="0"/>
                    </a:moveTo>
                    <a:lnTo>
                      <a:pt x="0" y="0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794"/>
                    </a:lnTo>
                    <a:lnTo>
                      <a:pt x="340" y="794"/>
                    </a:lnTo>
                    <a:lnTo>
                      <a:pt x="340" y="680"/>
                    </a:lnTo>
                    <a:lnTo>
                      <a:pt x="453" y="680"/>
                    </a:lnTo>
                    <a:lnTo>
                      <a:pt x="453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226" y="340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33" name="Freeform 53"/>
              <p:cNvSpPr>
                <a:spLocks/>
              </p:cNvSpPr>
              <p:nvPr/>
            </p:nvSpPr>
            <p:spPr bwMode="auto">
              <a:xfrm>
                <a:off x="6527" y="4612"/>
                <a:ext cx="567" cy="793"/>
              </a:xfrm>
              <a:custGeom>
                <a:avLst/>
                <a:gdLst>
                  <a:gd name="T0" fmla="*/ 340 w 567"/>
                  <a:gd name="T1" fmla="*/ 0 h 793"/>
                  <a:gd name="T2" fmla="*/ 0 w 567"/>
                  <a:gd name="T3" fmla="*/ 0 h 793"/>
                  <a:gd name="T4" fmla="*/ 0 w 567"/>
                  <a:gd name="T5" fmla="*/ 226 h 793"/>
                  <a:gd name="T6" fmla="*/ 113 w 567"/>
                  <a:gd name="T7" fmla="*/ 226 h 793"/>
                  <a:gd name="T8" fmla="*/ 113 w 567"/>
                  <a:gd name="T9" fmla="*/ 453 h 793"/>
                  <a:gd name="T10" fmla="*/ 340 w 567"/>
                  <a:gd name="T11" fmla="*/ 453 h 793"/>
                  <a:gd name="T12" fmla="*/ 340 w 567"/>
                  <a:gd name="T13" fmla="*/ 680 h 793"/>
                  <a:gd name="T14" fmla="*/ 453 w 567"/>
                  <a:gd name="T15" fmla="*/ 680 h 793"/>
                  <a:gd name="T16" fmla="*/ 453 w 567"/>
                  <a:gd name="T17" fmla="*/ 793 h 793"/>
                  <a:gd name="T18" fmla="*/ 567 w 567"/>
                  <a:gd name="T19" fmla="*/ 793 h 793"/>
                  <a:gd name="T20" fmla="*/ 567 w 567"/>
                  <a:gd name="T21" fmla="*/ 340 h 793"/>
                  <a:gd name="T22" fmla="*/ 340 w 567"/>
                  <a:gd name="T23" fmla="*/ 340 h 793"/>
                  <a:gd name="T24" fmla="*/ 340 w 567"/>
                  <a:gd name="T25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793">
                    <a:moveTo>
                      <a:pt x="340" y="0"/>
                    </a:moveTo>
                    <a:lnTo>
                      <a:pt x="0" y="0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453"/>
                    </a:lnTo>
                    <a:lnTo>
                      <a:pt x="340" y="453"/>
                    </a:lnTo>
                    <a:lnTo>
                      <a:pt x="340" y="680"/>
                    </a:lnTo>
                    <a:lnTo>
                      <a:pt x="453" y="680"/>
                    </a:lnTo>
                    <a:lnTo>
                      <a:pt x="453" y="793"/>
                    </a:lnTo>
                    <a:lnTo>
                      <a:pt x="567" y="793"/>
                    </a:lnTo>
                    <a:lnTo>
                      <a:pt x="567" y="340"/>
                    </a:lnTo>
                    <a:lnTo>
                      <a:pt x="340" y="34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34" name="Freeform 54"/>
              <p:cNvSpPr>
                <a:spLocks/>
              </p:cNvSpPr>
              <p:nvPr/>
            </p:nvSpPr>
            <p:spPr bwMode="auto">
              <a:xfrm>
                <a:off x="5960" y="3591"/>
                <a:ext cx="907" cy="907"/>
              </a:xfrm>
              <a:custGeom>
                <a:avLst/>
                <a:gdLst>
                  <a:gd name="T0" fmla="*/ 0 w 907"/>
                  <a:gd name="T1" fmla="*/ 454 h 907"/>
                  <a:gd name="T2" fmla="*/ 0 w 907"/>
                  <a:gd name="T3" fmla="*/ 567 h 907"/>
                  <a:gd name="T4" fmla="*/ 227 w 907"/>
                  <a:gd name="T5" fmla="*/ 567 h 907"/>
                  <a:gd name="T6" fmla="*/ 227 w 907"/>
                  <a:gd name="T7" fmla="*/ 794 h 907"/>
                  <a:gd name="T8" fmla="*/ 453 w 907"/>
                  <a:gd name="T9" fmla="*/ 794 h 907"/>
                  <a:gd name="T10" fmla="*/ 453 w 907"/>
                  <a:gd name="T11" fmla="*/ 907 h 907"/>
                  <a:gd name="T12" fmla="*/ 680 w 907"/>
                  <a:gd name="T13" fmla="*/ 907 h 907"/>
                  <a:gd name="T14" fmla="*/ 680 w 907"/>
                  <a:gd name="T15" fmla="*/ 794 h 907"/>
                  <a:gd name="T16" fmla="*/ 794 w 907"/>
                  <a:gd name="T17" fmla="*/ 794 h 907"/>
                  <a:gd name="T18" fmla="*/ 794 w 907"/>
                  <a:gd name="T19" fmla="*/ 567 h 907"/>
                  <a:gd name="T20" fmla="*/ 907 w 907"/>
                  <a:gd name="T21" fmla="*/ 567 h 907"/>
                  <a:gd name="T22" fmla="*/ 907 w 907"/>
                  <a:gd name="T23" fmla="*/ 454 h 907"/>
                  <a:gd name="T24" fmla="*/ 794 w 907"/>
                  <a:gd name="T25" fmla="*/ 454 h 907"/>
                  <a:gd name="T26" fmla="*/ 794 w 907"/>
                  <a:gd name="T27" fmla="*/ 340 h 907"/>
                  <a:gd name="T28" fmla="*/ 907 w 907"/>
                  <a:gd name="T29" fmla="*/ 340 h 907"/>
                  <a:gd name="T30" fmla="*/ 907 w 907"/>
                  <a:gd name="T31" fmla="*/ 227 h 907"/>
                  <a:gd name="T32" fmla="*/ 794 w 907"/>
                  <a:gd name="T33" fmla="*/ 227 h 907"/>
                  <a:gd name="T34" fmla="*/ 794 w 907"/>
                  <a:gd name="T35" fmla="*/ 113 h 907"/>
                  <a:gd name="T36" fmla="*/ 567 w 907"/>
                  <a:gd name="T37" fmla="*/ 113 h 907"/>
                  <a:gd name="T38" fmla="*/ 567 w 907"/>
                  <a:gd name="T39" fmla="*/ 0 h 907"/>
                  <a:gd name="T40" fmla="*/ 453 w 907"/>
                  <a:gd name="T41" fmla="*/ 0 h 907"/>
                  <a:gd name="T42" fmla="*/ 453 w 907"/>
                  <a:gd name="T43" fmla="*/ 113 h 907"/>
                  <a:gd name="T44" fmla="*/ 340 w 907"/>
                  <a:gd name="T45" fmla="*/ 113 h 907"/>
                  <a:gd name="T46" fmla="*/ 340 w 907"/>
                  <a:gd name="T47" fmla="*/ 227 h 907"/>
                  <a:gd name="T48" fmla="*/ 227 w 907"/>
                  <a:gd name="T49" fmla="*/ 227 h 907"/>
                  <a:gd name="T50" fmla="*/ 227 w 907"/>
                  <a:gd name="T51" fmla="*/ 340 h 907"/>
                  <a:gd name="T52" fmla="*/ 113 w 907"/>
                  <a:gd name="T53" fmla="*/ 340 h 907"/>
                  <a:gd name="T54" fmla="*/ 113 w 907"/>
                  <a:gd name="T55" fmla="*/ 454 h 907"/>
                  <a:gd name="T56" fmla="*/ 0 w 907"/>
                  <a:gd name="T57" fmla="*/ 454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07" h="907">
                    <a:moveTo>
                      <a:pt x="0" y="454"/>
                    </a:move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794"/>
                    </a:lnTo>
                    <a:lnTo>
                      <a:pt x="453" y="794"/>
                    </a:lnTo>
                    <a:lnTo>
                      <a:pt x="453" y="907"/>
                    </a:lnTo>
                    <a:lnTo>
                      <a:pt x="680" y="907"/>
                    </a:lnTo>
                    <a:lnTo>
                      <a:pt x="680" y="794"/>
                    </a:lnTo>
                    <a:lnTo>
                      <a:pt x="794" y="794"/>
                    </a:lnTo>
                    <a:lnTo>
                      <a:pt x="794" y="567"/>
                    </a:lnTo>
                    <a:lnTo>
                      <a:pt x="907" y="567"/>
                    </a:lnTo>
                    <a:lnTo>
                      <a:pt x="907" y="454"/>
                    </a:lnTo>
                    <a:lnTo>
                      <a:pt x="794" y="454"/>
                    </a:lnTo>
                    <a:lnTo>
                      <a:pt x="794" y="340"/>
                    </a:lnTo>
                    <a:lnTo>
                      <a:pt x="907" y="340"/>
                    </a:lnTo>
                    <a:lnTo>
                      <a:pt x="907" y="227"/>
                    </a:lnTo>
                    <a:lnTo>
                      <a:pt x="794" y="227"/>
                    </a:lnTo>
                    <a:lnTo>
                      <a:pt x="794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35" name="Freeform 55"/>
              <p:cNvSpPr>
                <a:spLocks/>
              </p:cNvSpPr>
              <p:nvPr/>
            </p:nvSpPr>
            <p:spPr bwMode="auto">
              <a:xfrm>
                <a:off x="5053" y="3478"/>
                <a:ext cx="793" cy="567"/>
              </a:xfrm>
              <a:custGeom>
                <a:avLst/>
                <a:gdLst>
                  <a:gd name="T0" fmla="*/ 793 w 793"/>
                  <a:gd name="T1" fmla="*/ 113 h 567"/>
                  <a:gd name="T2" fmla="*/ 567 w 793"/>
                  <a:gd name="T3" fmla="*/ 113 h 567"/>
                  <a:gd name="T4" fmla="*/ 567 w 793"/>
                  <a:gd name="T5" fmla="*/ 0 h 567"/>
                  <a:gd name="T6" fmla="*/ 340 w 793"/>
                  <a:gd name="T7" fmla="*/ 0 h 567"/>
                  <a:gd name="T8" fmla="*/ 340 w 793"/>
                  <a:gd name="T9" fmla="*/ 226 h 567"/>
                  <a:gd name="T10" fmla="*/ 226 w 793"/>
                  <a:gd name="T11" fmla="*/ 226 h 567"/>
                  <a:gd name="T12" fmla="*/ 226 w 793"/>
                  <a:gd name="T13" fmla="*/ 340 h 567"/>
                  <a:gd name="T14" fmla="*/ 113 w 793"/>
                  <a:gd name="T15" fmla="*/ 340 h 567"/>
                  <a:gd name="T16" fmla="*/ 113 w 793"/>
                  <a:gd name="T17" fmla="*/ 453 h 567"/>
                  <a:gd name="T18" fmla="*/ 0 w 793"/>
                  <a:gd name="T19" fmla="*/ 453 h 567"/>
                  <a:gd name="T20" fmla="*/ 0 w 793"/>
                  <a:gd name="T21" fmla="*/ 567 h 567"/>
                  <a:gd name="T22" fmla="*/ 567 w 793"/>
                  <a:gd name="T23" fmla="*/ 567 h 567"/>
                  <a:gd name="T24" fmla="*/ 567 w 793"/>
                  <a:gd name="T25" fmla="*/ 453 h 567"/>
                  <a:gd name="T26" fmla="*/ 680 w 793"/>
                  <a:gd name="T27" fmla="*/ 453 h 567"/>
                  <a:gd name="T28" fmla="*/ 680 w 793"/>
                  <a:gd name="T29" fmla="*/ 340 h 567"/>
                  <a:gd name="T30" fmla="*/ 793 w 793"/>
                  <a:gd name="T31" fmla="*/ 340 h 567"/>
                  <a:gd name="T32" fmla="*/ 793 w 793"/>
                  <a:gd name="T33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3" h="567">
                    <a:moveTo>
                      <a:pt x="793" y="113"/>
                    </a:moveTo>
                    <a:lnTo>
                      <a:pt x="567" y="113"/>
                    </a:lnTo>
                    <a:lnTo>
                      <a:pt x="567" y="0"/>
                    </a:lnTo>
                    <a:lnTo>
                      <a:pt x="340" y="0"/>
                    </a:lnTo>
                    <a:lnTo>
                      <a:pt x="340" y="226"/>
                    </a:lnTo>
                    <a:lnTo>
                      <a:pt x="226" y="226"/>
                    </a:lnTo>
                    <a:lnTo>
                      <a:pt x="226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567"/>
                    </a:lnTo>
                    <a:lnTo>
                      <a:pt x="567" y="567"/>
                    </a:lnTo>
                    <a:lnTo>
                      <a:pt x="567" y="453"/>
                    </a:lnTo>
                    <a:lnTo>
                      <a:pt x="680" y="453"/>
                    </a:lnTo>
                    <a:lnTo>
                      <a:pt x="680" y="340"/>
                    </a:lnTo>
                    <a:lnTo>
                      <a:pt x="793" y="340"/>
                    </a:lnTo>
                    <a:lnTo>
                      <a:pt x="793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36" name="Freeform 56"/>
              <p:cNvSpPr>
                <a:spLocks/>
              </p:cNvSpPr>
              <p:nvPr/>
            </p:nvSpPr>
            <p:spPr bwMode="auto">
              <a:xfrm>
                <a:off x="5166" y="3818"/>
                <a:ext cx="794" cy="794"/>
              </a:xfrm>
              <a:custGeom>
                <a:avLst/>
                <a:gdLst>
                  <a:gd name="T0" fmla="*/ 0 w 794"/>
                  <a:gd name="T1" fmla="*/ 453 h 794"/>
                  <a:gd name="T2" fmla="*/ 113 w 794"/>
                  <a:gd name="T3" fmla="*/ 453 h 794"/>
                  <a:gd name="T4" fmla="*/ 113 w 794"/>
                  <a:gd name="T5" fmla="*/ 567 h 794"/>
                  <a:gd name="T6" fmla="*/ 454 w 794"/>
                  <a:gd name="T7" fmla="*/ 567 h 794"/>
                  <a:gd name="T8" fmla="*/ 454 w 794"/>
                  <a:gd name="T9" fmla="*/ 794 h 794"/>
                  <a:gd name="T10" fmla="*/ 567 w 794"/>
                  <a:gd name="T11" fmla="*/ 794 h 794"/>
                  <a:gd name="T12" fmla="*/ 567 w 794"/>
                  <a:gd name="T13" fmla="*/ 680 h 794"/>
                  <a:gd name="T14" fmla="*/ 680 w 794"/>
                  <a:gd name="T15" fmla="*/ 680 h 794"/>
                  <a:gd name="T16" fmla="*/ 680 w 794"/>
                  <a:gd name="T17" fmla="*/ 567 h 794"/>
                  <a:gd name="T18" fmla="*/ 794 w 794"/>
                  <a:gd name="T19" fmla="*/ 567 h 794"/>
                  <a:gd name="T20" fmla="*/ 794 w 794"/>
                  <a:gd name="T21" fmla="*/ 0 h 794"/>
                  <a:gd name="T22" fmla="*/ 567 w 794"/>
                  <a:gd name="T23" fmla="*/ 0 h 794"/>
                  <a:gd name="T24" fmla="*/ 567 w 794"/>
                  <a:gd name="T25" fmla="*/ 113 h 794"/>
                  <a:gd name="T26" fmla="*/ 454 w 794"/>
                  <a:gd name="T27" fmla="*/ 113 h 794"/>
                  <a:gd name="T28" fmla="*/ 454 w 794"/>
                  <a:gd name="T29" fmla="*/ 227 h 794"/>
                  <a:gd name="T30" fmla="*/ 113 w 794"/>
                  <a:gd name="T31" fmla="*/ 227 h 794"/>
                  <a:gd name="T32" fmla="*/ 113 w 794"/>
                  <a:gd name="T33" fmla="*/ 340 h 794"/>
                  <a:gd name="T34" fmla="*/ 0 w 794"/>
                  <a:gd name="T35" fmla="*/ 340 h 794"/>
                  <a:gd name="T36" fmla="*/ 0 w 794"/>
                  <a:gd name="T37" fmla="*/ 45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4" h="794">
                    <a:moveTo>
                      <a:pt x="0" y="453"/>
                    </a:moveTo>
                    <a:lnTo>
                      <a:pt x="113" y="453"/>
                    </a:lnTo>
                    <a:lnTo>
                      <a:pt x="113" y="567"/>
                    </a:lnTo>
                    <a:lnTo>
                      <a:pt x="454" y="567"/>
                    </a:lnTo>
                    <a:lnTo>
                      <a:pt x="454" y="794"/>
                    </a:lnTo>
                    <a:lnTo>
                      <a:pt x="567" y="794"/>
                    </a:lnTo>
                    <a:lnTo>
                      <a:pt x="567" y="680"/>
                    </a:lnTo>
                    <a:lnTo>
                      <a:pt x="680" y="680"/>
                    </a:lnTo>
                    <a:lnTo>
                      <a:pt x="680" y="567"/>
                    </a:lnTo>
                    <a:lnTo>
                      <a:pt x="794" y="567"/>
                    </a:lnTo>
                    <a:lnTo>
                      <a:pt x="794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37" name="Freeform 57"/>
              <p:cNvSpPr>
                <a:spLocks/>
              </p:cNvSpPr>
              <p:nvPr/>
            </p:nvSpPr>
            <p:spPr bwMode="auto">
              <a:xfrm>
                <a:off x="5053" y="4271"/>
                <a:ext cx="567" cy="567"/>
              </a:xfrm>
              <a:custGeom>
                <a:avLst/>
                <a:gdLst>
                  <a:gd name="T0" fmla="*/ 0 w 567"/>
                  <a:gd name="T1" fmla="*/ 454 h 567"/>
                  <a:gd name="T2" fmla="*/ 113 w 567"/>
                  <a:gd name="T3" fmla="*/ 454 h 567"/>
                  <a:gd name="T4" fmla="*/ 113 w 567"/>
                  <a:gd name="T5" fmla="*/ 567 h 567"/>
                  <a:gd name="T6" fmla="*/ 340 w 567"/>
                  <a:gd name="T7" fmla="*/ 567 h 567"/>
                  <a:gd name="T8" fmla="*/ 340 w 567"/>
                  <a:gd name="T9" fmla="*/ 454 h 567"/>
                  <a:gd name="T10" fmla="*/ 453 w 567"/>
                  <a:gd name="T11" fmla="*/ 454 h 567"/>
                  <a:gd name="T12" fmla="*/ 453 w 567"/>
                  <a:gd name="T13" fmla="*/ 341 h 567"/>
                  <a:gd name="T14" fmla="*/ 567 w 567"/>
                  <a:gd name="T15" fmla="*/ 341 h 567"/>
                  <a:gd name="T16" fmla="*/ 567 w 567"/>
                  <a:gd name="T17" fmla="*/ 114 h 567"/>
                  <a:gd name="T18" fmla="*/ 226 w 567"/>
                  <a:gd name="T19" fmla="*/ 114 h 567"/>
                  <a:gd name="T20" fmla="*/ 226 w 567"/>
                  <a:gd name="T21" fmla="*/ 0 h 567"/>
                  <a:gd name="T22" fmla="*/ 113 w 567"/>
                  <a:gd name="T23" fmla="*/ 0 h 567"/>
                  <a:gd name="T24" fmla="*/ 113 w 567"/>
                  <a:gd name="T25" fmla="*/ 114 h 567"/>
                  <a:gd name="T26" fmla="*/ 0 w 567"/>
                  <a:gd name="T27" fmla="*/ 114 h 567"/>
                  <a:gd name="T28" fmla="*/ 0 w 567"/>
                  <a:gd name="T29" fmla="*/ 45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567">
                    <a:moveTo>
                      <a:pt x="0" y="454"/>
                    </a:moveTo>
                    <a:lnTo>
                      <a:pt x="113" y="454"/>
                    </a:lnTo>
                    <a:lnTo>
                      <a:pt x="113" y="567"/>
                    </a:lnTo>
                    <a:lnTo>
                      <a:pt x="340" y="567"/>
                    </a:lnTo>
                    <a:lnTo>
                      <a:pt x="340" y="454"/>
                    </a:lnTo>
                    <a:lnTo>
                      <a:pt x="453" y="454"/>
                    </a:lnTo>
                    <a:lnTo>
                      <a:pt x="453" y="341"/>
                    </a:lnTo>
                    <a:lnTo>
                      <a:pt x="567" y="341"/>
                    </a:lnTo>
                    <a:lnTo>
                      <a:pt x="567" y="114"/>
                    </a:lnTo>
                    <a:lnTo>
                      <a:pt x="226" y="114"/>
                    </a:lnTo>
                    <a:lnTo>
                      <a:pt x="226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38" name="Freeform 58"/>
              <p:cNvSpPr>
                <a:spLocks/>
              </p:cNvSpPr>
              <p:nvPr/>
            </p:nvSpPr>
            <p:spPr bwMode="auto">
              <a:xfrm>
                <a:off x="5166" y="4158"/>
                <a:ext cx="1021" cy="907"/>
              </a:xfrm>
              <a:custGeom>
                <a:avLst/>
                <a:gdLst>
                  <a:gd name="T0" fmla="*/ 0 w 1021"/>
                  <a:gd name="T1" fmla="*/ 680 h 907"/>
                  <a:gd name="T2" fmla="*/ 113 w 1021"/>
                  <a:gd name="T3" fmla="*/ 680 h 907"/>
                  <a:gd name="T4" fmla="*/ 227 w 1021"/>
                  <a:gd name="T5" fmla="*/ 680 h 907"/>
                  <a:gd name="T6" fmla="*/ 227 w 1021"/>
                  <a:gd name="T7" fmla="*/ 567 h 907"/>
                  <a:gd name="T8" fmla="*/ 340 w 1021"/>
                  <a:gd name="T9" fmla="*/ 567 h 907"/>
                  <a:gd name="T10" fmla="*/ 340 w 1021"/>
                  <a:gd name="T11" fmla="*/ 454 h 907"/>
                  <a:gd name="T12" fmla="*/ 567 w 1021"/>
                  <a:gd name="T13" fmla="*/ 454 h 907"/>
                  <a:gd name="T14" fmla="*/ 567 w 1021"/>
                  <a:gd name="T15" fmla="*/ 340 h 907"/>
                  <a:gd name="T16" fmla="*/ 680 w 1021"/>
                  <a:gd name="T17" fmla="*/ 340 h 907"/>
                  <a:gd name="T18" fmla="*/ 680 w 1021"/>
                  <a:gd name="T19" fmla="*/ 227 h 907"/>
                  <a:gd name="T20" fmla="*/ 794 w 1021"/>
                  <a:gd name="T21" fmla="*/ 227 h 907"/>
                  <a:gd name="T22" fmla="*/ 794 w 1021"/>
                  <a:gd name="T23" fmla="*/ 0 h 907"/>
                  <a:gd name="T24" fmla="*/ 907 w 1021"/>
                  <a:gd name="T25" fmla="*/ 0 h 907"/>
                  <a:gd name="T26" fmla="*/ 1021 w 1021"/>
                  <a:gd name="T27" fmla="*/ 0 h 907"/>
                  <a:gd name="T28" fmla="*/ 1021 w 1021"/>
                  <a:gd name="T29" fmla="*/ 454 h 907"/>
                  <a:gd name="T30" fmla="*/ 794 w 1021"/>
                  <a:gd name="T31" fmla="*/ 454 h 907"/>
                  <a:gd name="T32" fmla="*/ 794 w 1021"/>
                  <a:gd name="T33" fmla="*/ 567 h 907"/>
                  <a:gd name="T34" fmla="*/ 680 w 1021"/>
                  <a:gd name="T35" fmla="*/ 567 h 907"/>
                  <a:gd name="T36" fmla="*/ 680 w 1021"/>
                  <a:gd name="T37" fmla="*/ 680 h 907"/>
                  <a:gd name="T38" fmla="*/ 794 w 1021"/>
                  <a:gd name="T39" fmla="*/ 680 h 907"/>
                  <a:gd name="T40" fmla="*/ 794 w 1021"/>
                  <a:gd name="T41" fmla="*/ 794 h 907"/>
                  <a:gd name="T42" fmla="*/ 680 w 1021"/>
                  <a:gd name="T43" fmla="*/ 794 h 907"/>
                  <a:gd name="T44" fmla="*/ 680 w 1021"/>
                  <a:gd name="T45" fmla="*/ 907 h 907"/>
                  <a:gd name="T46" fmla="*/ 454 w 1021"/>
                  <a:gd name="T47" fmla="*/ 907 h 907"/>
                  <a:gd name="T48" fmla="*/ 454 w 1021"/>
                  <a:gd name="T49" fmla="*/ 794 h 907"/>
                  <a:gd name="T50" fmla="*/ 0 w 1021"/>
                  <a:gd name="T51" fmla="*/ 794 h 907"/>
                  <a:gd name="T52" fmla="*/ 0 w 1021"/>
                  <a:gd name="T53" fmla="*/ 68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21" h="907">
                    <a:moveTo>
                      <a:pt x="0" y="680"/>
                    </a:move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454"/>
                    </a:lnTo>
                    <a:lnTo>
                      <a:pt x="567" y="454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0"/>
                    </a:lnTo>
                    <a:lnTo>
                      <a:pt x="907" y="0"/>
                    </a:lnTo>
                    <a:lnTo>
                      <a:pt x="1021" y="0"/>
                    </a:lnTo>
                    <a:lnTo>
                      <a:pt x="1021" y="454"/>
                    </a:lnTo>
                    <a:lnTo>
                      <a:pt x="794" y="454"/>
                    </a:lnTo>
                    <a:lnTo>
                      <a:pt x="794" y="567"/>
                    </a:lnTo>
                    <a:lnTo>
                      <a:pt x="680" y="567"/>
                    </a:lnTo>
                    <a:lnTo>
                      <a:pt x="680" y="680"/>
                    </a:lnTo>
                    <a:lnTo>
                      <a:pt x="794" y="680"/>
                    </a:lnTo>
                    <a:lnTo>
                      <a:pt x="794" y="794"/>
                    </a:lnTo>
                    <a:lnTo>
                      <a:pt x="680" y="794"/>
                    </a:lnTo>
                    <a:lnTo>
                      <a:pt x="680" y="907"/>
                    </a:lnTo>
                    <a:lnTo>
                      <a:pt x="454" y="907"/>
                    </a:lnTo>
                    <a:lnTo>
                      <a:pt x="454" y="794"/>
                    </a:lnTo>
                    <a:lnTo>
                      <a:pt x="0" y="794"/>
                    </a:lnTo>
                    <a:lnTo>
                      <a:pt x="0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39" name="Freeform 59"/>
              <p:cNvSpPr>
                <a:spLocks/>
              </p:cNvSpPr>
              <p:nvPr/>
            </p:nvSpPr>
            <p:spPr bwMode="auto">
              <a:xfrm>
                <a:off x="3238" y="5519"/>
                <a:ext cx="114" cy="113"/>
              </a:xfrm>
              <a:custGeom>
                <a:avLst/>
                <a:gdLst>
                  <a:gd name="T0" fmla="*/ 114 w 114"/>
                  <a:gd name="T1" fmla="*/ 0 h 113"/>
                  <a:gd name="T2" fmla="*/ 0 w 114"/>
                  <a:gd name="T3" fmla="*/ 0 h 113"/>
                  <a:gd name="T4" fmla="*/ 0 w 114"/>
                  <a:gd name="T5" fmla="*/ 113 h 113"/>
                  <a:gd name="T6" fmla="*/ 114 w 114"/>
                  <a:gd name="T7" fmla="*/ 113 h 113"/>
                  <a:gd name="T8" fmla="*/ 114 w 114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">
                    <a:moveTo>
                      <a:pt x="114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40" name="Freeform 60"/>
              <p:cNvSpPr>
                <a:spLocks/>
              </p:cNvSpPr>
              <p:nvPr/>
            </p:nvSpPr>
            <p:spPr bwMode="auto">
              <a:xfrm>
                <a:off x="3465" y="5519"/>
                <a:ext cx="114" cy="113"/>
              </a:xfrm>
              <a:custGeom>
                <a:avLst/>
                <a:gdLst>
                  <a:gd name="T0" fmla="*/ 114 w 114"/>
                  <a:gd name="T1" fmla="*/ 0 h 113"/>
                  <a:gd name="T2" fmla="*/ 0 w 114"/>
                  <a:gd name="T3" fmla="*/ 0 h 113"/>
                  <a:gd name="T4" fmla="*/ 0 w 114"/>
                  <a:gd name="T5" fmla="*/ 113 h 113"/>
                  <a:gd name="T6" fmla="*/ 114 w 114"/>
                  <a:gd name="T7" fmla="*/ 113 h 113"/>
                  <a:gd name="T8" fmla="*/ 114 w 114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">
                    <a:moveTo>
                      <a:pt x="114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41" name="Freeform 61"/>
              <p:cNvSpPr>
                <a:spLocks/>
              </p:cNvSpPr>
              <p:nvPr/>
            </p:nvSpPr>
            <p:spPr bwMode="auto">
              <a:xfrm>
                <a:off x="3692" y="5519"/>
                <a:ext cx="114" cy="113"/>
              </a:xfrm>
              <a:custGeom>
                <a:avLst/>
                <a:gdLst>
                  <a:gd name="T0" fmla="*/ 114 w 114"/>
                  <a:gd name="T1" fmla="*/ 0 h 113"/>
                  <a:gd name="T2" fmla="*/ 0 w 114"/>
                  <a:gd name="T3" fmla="*/ 0 h 113"/>
                  <a:gd name="T4" fmla="*/ 0 w 114"/>
                  <a:gd name="T5" fmla="*/ 113 h 113"/>
                  <a:gd name="T6" fmla="*/ 114 w 114"/>
                  <a:gd name="T7" fmla="*/ 113 h 113"/>
                  <a:gd name="T8" fmla="*/ 114 w 114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">
                    <a:moveTo>
                      <a:pt x="114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42" name="Freeform 62"/>
              <p:cNvSpPr>
                <a:spLocks/>
              </p:cNvSpPr>
              <p:nvPr/>
            </p:nvSpPr>
            <p:spPr bwMode="auto">
              <a:xfrm>
                <a:off x="4826" y="5292"/>
                <a:ext cx="227" cy="113"/>
              </a:xfrm>
              <a:custGeom>
                <a:avLst/>
                <a:gdLst>
                  <a:gd name="T0" fmla="*/ 227 w 227"/>
                  <a:gd name="T1" fmla="*/ 0 h 113"/>
                  <a:gd name="T2" fmla="*/ 0 w 227"/>
                  <a:gd name="T3" fmla="*/ 0 h 113"/>
                  <a:gd name="T4" fmla="*/ 0 w 227"/>
                  <a:gd name="T5" fmla="*/ 113 h 113"/>
                  <a:gd name="T6" fmla="*/ 227 w 227"/>
                  <a:gd name="T7" fmla="*/ 113 h 113"/>
                  <a:gd name="T8" fmla="*/ 227 w 227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113">
                    <a:moveTo>
                      <a:pt x="227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43" name="Freeform 63"/>
              <p:cNvSpPr>
                <a:spLocks/>
              </p:cNvSpPr>
              <p:nvPr/>
            </p:nvSpPr>
            <p:spPr bwMode="auto">
              <a:xfrm>
                <a:off x="5053" y="5292"/>
                <a:ext cx="567" cy="340"/>
              </a:xfrm>
              <a:custGeom>
                <a:avLst/>
                <a:gdLst>
                  <a:gd name="T0" fmla="*/ 0 w 567"/>
                  <a:gd name="T1" fmla="*/ 0 h 340"/>
                  <a:gd name="T2" fmla="*/ 0 w 567"/>
                  <a:gd name="T3" fmla="*/ 227 h 340"/>
                  <a:gd name="T4" fmla="*/ 226 w 567"/>
                  <a:gd name="T5" fmla="*/ 227 h 340"/>
                  <a:gd name="T6" fmla="*/ 226 w 567"/>
                  <a:gd name="T7" fmla="*/ 340 h 340"/>
                  <a:gd name="T8" fmla="*/ 567 w 567"/>
                  <a:gd name="T9" fmla="*/ 340 h 340"/>
                  <a:gd name="T10" fmla="*/ 567 w 567"/>
                  <a:gd name="T11" fmla="*/ 227 h 340"/>
                  <a:gd name="T12" fmla="*/ 340 w 567"/>
                  <a:gd name="T13" fmla="*/ 227 h 340"/>
                  <a:gd name="T14" fmla="*/ 340 w 567"/>
                  <a:gd name="T15" fmla="*/ 0 h 340"/>
                  <a:gd name="T16" fmla="*/ 56 w 567"/>
                  <a:gd name="T17" fmla="*/ 0 h 340"/>
                  <a:gd name="T18" fmla="*/ 0 w 567"/>
                  <a:gd name="T1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7" h="340">
                    <a:moveTo>
                      <a:pt x="0" y="0"/>
                    </a:moveTo>
                    <a:lnTo>
                      <a:pt x="0" y="227"/>
                    </a:lnTo>
                    <a:lnTo>
                      <a:pt x="226" y="227"/>
                    </a:lnTo>
                    <a:lnTo>
                      <a:pt x="226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340" y="227"/>
                    </a:lnTo>
                    <a:lnTo>
                      <a:pt x="340" y="0"/>
                    </a:lnTo>
                    <a:lnTo>
                      <a:pt x="5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29" name="グループ化 228"/>
            <p:cNvGrpSpPr/>
            <p:nvPr/>
          </p:nvGrpSpPr>
          <p:grpSpPr>
            <a:xfrm>
              <a:off x="1100947" y="1107432"/>
              <a:ext cx="10959864" cy="7775325"/>
              <a:chOff x="1100947" y="1107432"/>
              <a:chExt cx="10959864" cy="7775325"/>
            </a:xfrm>
          </p:grpSpPr>
          <p:sp>
            <p:nvSpPr>
              <p:cNvPr id="230" name="テキスト ボックス 229"/>
              <p:cNvSpPr txBox="1"/>
              <p:nvPr/>
            </p:nvSpPr>
            <p:spPr>
              <a:xfrm>
                <a:off x="4105723" y="76105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400" b="1" spc="5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defRPr>
                </a:lvl1pPr>
              </a:lstStyle>
              <a:p>
                <a:r>
                  <a:rPr lang="ja-JP" altLang="en-US" dirty="0"/>
                  <a:t>赤穂市</a:t>
                </a:r>
              </a:p>
            </p:txBody>
          </p:sp>
          <p:sp>
            <p:nvSpPr>
              <p:cNvPr id="231" name="正方形/長方形 230"/>
              <p:cNvSpPr/>
              <p:nvPr/>
            </p:nvSpPr>
            <p:spPr>
              <a:xfrm>
                <a:off x="9258300" y="809588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神戸市</a:t>
                </a:r>
              </a:p>
            </p:txBody>
          </p:sp>
          <p:sp>
            <p:nvSpPr>
              <p:cNvPr id="232" name="正方形/長方形 231"/>
              <p:cNvSpPr/>
              <p:nvPr/>
            </p:nvSpPr>
            <p:spPr>
              <a:xfrm>
                <a:off x="6231156" y="67613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姫路市</a:t>
                </a:r>
              </a:p>
            </p:txBody>
          </p:sp>
          <p:sp>
            <p:nvSpPr>
              <p:cNvPr id="233" name="正方形/長方形 232"/>
              <p:cNvSpPr/>
              <p:nvPr/>
            </p:nvSpPr>
            <p:spPr>
              <a:xfrm>
                <a:off x="4634132" y="72945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相生市</a:t>
                </a:r>
              </a:p>
            </p:txBody>
          </p:sp>
          <p:sp>
            <p:nvSpPr>
              <p:cNvPr id="234" name="正方形/長方形 233"/>
              <p:cNvSpPr/>
              <p:nvPr/>
            </p:nvSpPr>
            <p:spPr>
              <a:xfrm>
                <a:off x="11261725" y="69358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川西市</a:t>
                </a:r>
              </a:p>
            </p:txBody>
          </p:sp>
          <p:sp>
            <p:nvSpPr>
              <p:cNvPr id="235" name="正方形/長方形 234"/>
              <p:cNvSpPr/>
              <p:nvPr/>
            </p:nvSpPr>
            <p:spPr>
              <a:xfrm>
                <a:off x="7434263" y="660747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加西市</a:t>
                </a:r>
              </a:p>
            </p:txBody>
          </p:sp>
          <p:sp>
            <p:nvSpPr>
              <p:cNvPr id="236" name="正方形/長方形 235"/>
              <p:cNvSpPr/>
              <p:nvPr/>
            </p:nvSpPr>
            <p:spPr>
              <a:xfrm>
                <a:off x="1100947" y="3568303"/>
                <a:ext cx="111440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南あわじ市</a:t>
                </a:r>
              </a:p>
            </p:txBody>
          </p:sp>
          <p:sp>
            <p:nvSpPr>
              <p:cNvPr id="237" name="正方形/長方形 236"/>
              <p:cNvSpPr/>
              <p:nvPr/>
            </p:nvSpPr>
            <p:spPr>
              <a:xfrm>
                <a:off x="4834740" y="110743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新温泉町</a:t>
                </a:r>
              </a:p>
            </p:txBody>
          </p:sp>
          <p:sp>
            <p:nvSpPr>
              <p:cNvPr id="238" name="正方形/長方形 237"/>
              <p:cNvSpPr/>
              <p:nvPr/>
            </p:nvSpPr>
            <p:spPr>
              <a:xfrm>
                <a:off x="5545138" y="19193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香美町</a:t>
                </a:r>
              </a:p>
            </p:txBody>
          </p:sp>
          <p:sp>
            <p:nvSpPr>
              <p:cNvPr id="239" name="正方形/長方形 238"/>
              <p:cNvSpPr/>
              <p:nvPr/>
            </p:nvSpPr>
            <p:spPr>
              <a:xfrm>
                <a:off x="4109472" y="588248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佐用町</a:t>
                </a:r>
              </a:p>
            </p:txBody>
          </p:sp>
          <p:sp>
            <p:nvSpPr>
              <p:cNvPr id="240" name="正方形/長方形 239"/>
              <p:cNvSpPr/>
              <p:nvPr/>
            </p:nvSpPr>
            <p:spPr>
              <a:xfrm>
                <a:off x="3974087" y="69096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上郡町</a:t>
                </a:r>
              </a:p>
            </p:txBody>
          </p:sp>
          <p:sp>
            <p:nvSpPr>
              <p:cNvPr id="241" name="正方形/長方形 240"/>
              <p:cNvSpPr/>
              <p:nvPr/>
            </p:nvSpPr>
            <p:spPr>
              <a:xfrm>
                <a:off x="5624732" y="72390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太子町</a:t>
                </a:r>
              </a:p>
            </p:txBody>
          </p:sp>
          <p:sp>
            <p:nvSpPr>
              <p:cNvPr id="242" name="正方形/長方形 241"/>
              <p:cNvSpPr/>
              <p:nvPr/>
            </p:nvSpPr>
            <p:spPr>
              <a:xfrm>
                <a:off x="6917177" y="514181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神河町</a:t>
                </a:r>
              </a:p>
            </p:txBody>
          </p:sp>
          <p:sp>
            <p:nvSpPr>
              <p:cNvPr id="243" name="正方形/長方形 242"/>
              <p:cNvSpPr/>
              <p:nvPr/>
            </p:nvSpPr>
            <p:spPr>
              <a:xfrm>
                <a:off x="6782239" y="63017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福崎町</a:t>
                </a:r>
              </a:p>
            </p:txBody>
          </p:sp>
          <p:sp>
            <p:nvSpPr>
              <p:cNvPr id="244" name="正方形/長方形 243"/>
              <p:cNvSpPr/>
              <p:nvPr/>
            </p:nvSpPr>
            <p:spPr>
              <a:xfrm>
                <a:off x="11318300" y="81558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尼崎市</a:t>
                </a:r>
              </a:p>
            </p:txBody>
          </p:sp>
          <p:sp>
            <p:nvSpPr>
              <p:cNvPr id="245" name="正方形/長方形 244"/>
              <p:cNvSpPr/>
              <p:nvPr/>
            </p:nvSpPr>
            <p:spPr>
              <a:xfrm>
                <a:off x="6828277" y="57969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市川町</a:t>
                </a:r>
              </a:p>
            </p:txBody>
          </p:sp>
          <p:sp>
            <p:nvSpPr>
              <p:cNvPr id="246" name="正方形/長方形 245"/>
              <p:cNvSpPr/>
              <p:nvPr/>
            </p:nvSpPr>
            <p:spPr>
              <a:xfrm>
                <a:off x="7290019" y="83714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播磨町</a:t>
                </a:r>
              </a:p>
            </p:txBody>
          </p:sp>
          <p:sp>
            <p:nvSpPr>
              <p:cNvPr id="247" name="正方形/長方形 246"/>
              <p:cNvSpPr/>
              <p:nvPr/>
            </p:nvSpPr>
            <p:spPr>
              <a:xfrm>
                <a:off x="7875013" y="79121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稲美町</a:t>
                </a:r>
              </a:p>
            </p:txBody>
          </p:sp>
          <p:sp>
            <p:nvSpPr>
              <p:cNvPr id="248" name="正方形/長方形 247"/>
              <p:cNvSpPr/>
              <p:nvPr/>
            </p:nvSpPr>
            <p:spPr>
              <a:xfrm>
                <a:off x="7672606" y="54495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多可町</a:t>
                </a:r>
              </a:p>
            </p:txBody>
          </p:sp>
          <p:sp>
            <p:nvSpPr>
              <p:cNvPr id="249" name="正方形/長方形 248"/>
              <p:cNvSpPr/>
              <p:nvPr/>
            </p:nvSpPr>
            <p:spPr>
              <a:xfrm>
                <a:off x="10761097" y="640407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猪名川町</a:t>
                </a:r>
              </a:p>
            </p:txBody>
          </p:sp>
          <p:sp>
            <p:nvSpPr>
              <p:cNvPr id="250" name="正方形/長方形 249"/>
              <p:cNvSpPr/>
              <p:nvPr/>
            </p:nvSpPr>
            <p:spPr>
              <a:xfrm>
                <a:off x="5049838" y="6853337"/>
                <a:ext cx="928460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たつの市</a:t>
                </a:r>
              </a:p>
            </p:txBody>
          </p:sp>
          <p:sp>
            <p:nvSpPr>
              <p:cNvPr id="251" name="正方形/長方形 250"/>
              <p:cNvSpPr/>
              <p:nvPr/>
            </p:nvSpPr>
            <p:spPr>
              <a:xfrm>
                <a:off x="8492771" y="64921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加東市</a:t>
                </a:r>
              </a:p>
            </p:txBody>
          </p:sp>
          <p:sp>
            <p:nvSpPr>
              <p:cNvPr id="252" name="正方形/長方形 251"/>
              <p:cNvSpPr/>
              <p:nvPr/>
            </p:nvSpPr>
            <p:spPr>
              <a:xfrm>
                <a:off x="5274114" y="47021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宍粟市</a:t>
                </a:r>
              </a:p>
            </p:txBody>
          </p:sp>
          <p:sp>
            <p:nvSpPr>
              <p:cNvPr id="253" name="正方形/長方形 252"/>
              <p:cNvSpPr/>
              <p:nvPr/>
            </p:nvSpPr>
            <p:spPr>
              <a:xfrm>
                <a:off x="2215356" y="18574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淡路市</a:t>
                </a:r>
              </a:p>
            </p:txBody>
          </p:sp>
          <p:sp>
            <p:nvSpPr>
              <p:cNvPr id="254" name="正方形/長方形 253"/>
              <p:cNvSpPr/>
              <p:nvPr/>
            </p:nvSpPr>
            <p:spPr>
              <a:xfrm>
                <a:off x="7022087" y="400334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朝来市</a:t>
                </a:r>
              </a:p>
            </p:txBody>
          </p:sp>
          <p:sp>
            <p:nvSpPr>
              <p:cNvPr id="255" name="正方形/長方形 254"/>
              <p:cNvSpPr/>
              <p:nvPr/>
            </p:nvSpPr>
            <p:spPr>
              <a:xfrm>
                <a:off x="8838980" y="44665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丹波市</a:t>
                </a:r>
              </a:p>
            </p:txBody>
          </p:sp>
          <p:sp>
            <p:nvSpPr>
              <p:cNvPr id="256" name="正方形/長方形 255"/>
              <p:cNvSpPr/>
              <p:nvPr/>
            </p:nvSpPr>
            <p:spPr>
              <a:xfrm>
                <a:off x="8717402" y="73949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三木市</a:t>
                </a:r>
              </a:p>
            </p:txBody>
          </p:sp>
          <p:sp>
            <p:nvSpPr>
              <p:cNvPr id="257" name="正方形/長方形 256"/>
              <p:cNvSpPr/>
              <p:nvPr/>
            </p:nvSpPr>
            <p:spPr>
              <a:xfrm>
                <a:off x="6826169" y="78694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高砂市</a:t>
                </a:r>
              </a:p>
            </p:txBody>
          </p:sp>
          <p:sp>
            <p:nvSpPr>
              <p:cNvPr id="258" name="正方形/長方形 257"/>
              <p:cNvSpPr/>
              <p:nvPr/>
            </p:nvSpPr>
            <p:spPr>
              <a:xfrm>
                <a:off x="8052594" y="71397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小野市</a:t>
                </a:r>
              </a:p>
            </p:txBody>
          </p:sp>
          <p:sp>
            <p:nvSpPr>
              <p:cNvPr id="259" name="正方形/長方形 258"/>
              <p:cNvSpPr/>
              <p:nvPr/>
            </p:nvSpPr>
            <p:spPr>
              <a:xfrm>
                <a:off x="10055225" y="52181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篠山市</a:t>
                </a:r>
              </a:p>
            </p:txBody>
          </p:sp>
          <p:sp>
            <p:nvSpPr>
              <p:cNvPr id="260" name="正方形/長方形 259"/>
              <p:cNvSpPr/>
              <p:nvPr/>
            </p:nvSpPr>
            <p:spPr>
              <a:xfrm>
                <a:off x="6254176" y="302657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養父市</a:t>
                </a:r>
              </a:p>
            </p:txBody>
          </p:sp>
          <p:sp>
            <p:nvSpPr>
              <p:cNvPr id="261" name="正方形/長方形 260"/>
              <p:cNvSpPr/>
              <p:nvPr/>
            </p:nvSpPr>
            <p:spPr>
              <a:xfrm>
                <a:off x="9854485" y="63485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三田市</a:t>
                </a:r>
              </a:p>
            </p:txBody>
          </p:sp>
          <p:sp>
            <p:nvSpPr>
              <p:cNvPr id="262" name="正方形/長方形 261"/>
              <p:cNvSpPr/>
              <p:nvPr/>
            </p:nvSpPr>
            <p:spPr>
              <a:xfrm>
                <a:off x="10834333" y="72756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宝塚市</a:t>
                </a:r>
              </a:p>
            </p:txBody>
          </p:sp>
          <p:sp>
            <p:nvSpPr>
              <p:cNvPr id="263" name="正方形/長方形 262"/>
              <p:cNvSpPr/>
              <p:nvPr/>
            </p:nvSpPr>
            <p:spPr>
              <a:xfrm>
                <a:off x="7869018" y="85749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明石市</a:t>
                </a:r>
              </a:p>
            </p:txBody>
          </p:sp>
          <p:sp>
            <p:nvSpPr>
              <p:cNvPr id="264" name="正方形/長方形 263"/>
              <p:cNvSpPr/>
              <p:nvPr/>
            </p:nvSpPr>
            <p:spPr>
              <a:xfrm>
                <a:off x="10263407" y="73675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西宮市</a:t>
                </a:r>
              </a:p>
            </p:txBody>
          </p:sp>
          <p:sp>
            <p:nvSpPr>
              <p:cNvPr id="265" name="正方形/長方形 264"/>
              <p:cNvSpPr/>
              <p:nvPr/>
            </p:nvSpPr>
            <p:spPr>
              <a:xfrm>
                <a:off x="1778219" y="27330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洲本市</a:t>
                </a:r>
              </a:p>
            </p:txBody>
          </p:sp>
          <p:sp>
            <p:nvSpPr>
              <p:cNvPr id="266" name="正方形/長方形 265"/>
              <p:cNvSpPr/>
              <p:nvPr/>
            </p:nvSpPr>
            <p:spPr>
              <a:xfrm>
                <a:off x="10519214" y="79518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芦屋市</a:t>
                </a:r>
              </a:p>
            </p:txBody>
          </p:sp>
          <p:sp>
            <p:nvSpPr>
              <p:cNvPr id="267" name="正方形/長方形 266"/>
              <p:cNvSpPr/>
              <p:nvPr/>
            </p:nvSpPr>
            <p:spPr>
              <a:xfrm>
                <a:off x="11271469" y="76169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伊丹市</a:t>
                </a:r>
              </a:p>
            </p:txBody>
          </p:sp>
          <p:sp>
            <p:nvSpPr>
              <p:cNvPr id="268" name="正方形/長方形 267"/>
              <p:cNvSpPr/>
              <p:nvPr/>
            </p:nvSpPr>
            <p:spPr>
              <a:xfrm>
                <a:off x="7035446" y="151526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豊岡市</a:t>
                </a:r>
              </a:p>
            </p:txBody>
          </p:sp>
          <p:sp>
            <p:nvSpPr>
              <p:cNvPr id="269" name="正方形/長方形 268"/>
              <p:cNvSpPr/>
              <p:nvPr/>
            </p:nvSpPr>
            <p:spPr>
              <a:xfrm>
                <a:off x="7376433" y="75914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加古川市</a:t>
                </a:r>
              </a:p>
            </p:txBody>
          </p:sp>
          <p:sp>
            <p:nvSpPr>
              <p:cNvPr id="270" name="正方形/長方形 269"/>
              <p:cNvSpPr/>
              <p:nvPr/>
            </p:nvSpPr>
            <p:spPr>
              <a:xfrm>
                <a:off x="8394236" y="579414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西脇市</a:t>
                </a:r>
              </a:p>
            </p:txBody>
          </p:sp>
        </p:grpSp>
        <p:grpSp>
          <p:nvGrpSpPr>
            <p:cNvPr id="271" name="グループ化 270"/>
            <p:cNvGrpSpPr/>
            <p:nvPr/>
          </p:nvGrpSpPr>
          <p:grpSpPr>
            <a:xfrm>
              <a:off x="8648700" y="7539852"/>
              <a:ext cx="2305953" cy="1629935"/>
              <a:chOff x="8648700" y="7539852"/>
              <a:chExt cx="2305953" cy="1629935"/>
            </a:xfrm>
          </p:grpSpPr>
          <p:sp>
            <p:nvSpPr>
              <p:cNvPr id="272" name="正方形/長方形 271"/>
              <p:cNvSpPr/>
              <p:nvPr/>
            </p:nvSpPr>
            <p:spPr>
              <a:xfrm>
                <a:off x="9696778" y="7539852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273" name="正方形/長方形 272"/>
              <p:cNvSpPr/>
              <p:nvPr/>
            </p:nvSpPr>
            <p:spPr>
              <a:xfrm>
                <a:off x="10308322" y="8245496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東灘区</a:t>
                </a:r>
              </a:p>
            </p:txBody>
          </p:sp>
          <p:sp>
            <p:nvSpPr>
              <p:cNvPr id="274" name="正方形/長方形 273"/>
              <p:cNvSpPr/>
              <p:nvPr/>
            </p:nvSpPr>
            <p:spPr>
              <a:xfrm>
                <a:off x="10032841" y="8111272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灘区</a:t>
                </a:r>
              </a:p>
            </p:txBody>
          </p:sp>
          <p:sp>
            <p:nvSpPr>
              <p:cNvPr id="275" name="正方形/長方形 274"/>
              <p:cNvSpPr/>
              <p:nvPr/>
            </p:nvSpPr>
            <p:spPr>
              <a:xfrm>
                <a:off x="9547909" y="858361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兵庫区</a:t>
                </a:r>
              </a:p>
            </p:txBody>
          </p:sp>
          <p:sp>
            <p:nvSpPr>
              <p:cNvPr id="276" name="正方形/長方形 275"/>
              <p:cNvSpPr/>
              <p:nvPr/>
            </p:nvSpPr>
            <p:spPr>
              <a:xfrm>
                <a:off x="9452659" y="8892788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長田区</a:t>
                </a:r>
              </a:p>
            </p:txBody>
          </p:sp>
          <p:sp>
            <p:nvSpPr>
              <p:cNvPr id="277" name="正方形/長方形 276"/>
              <p:cNvSpPr/>
              <p:nvPr/>
            </p:nvSpPr>
            <p:spPr>
              <a:xfrm>
                <a:off x="9056688" y="846931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須磨区</a:t>
                </a:r>
              </a:p>
            </p:txBody>
          </p:sp>
          <p:sp>
            <p:nvSpPr>
              <p:cNvPr id="278" name="正方形/長方形 277"/>
              <p:cNvSpPr/>
              <p:nvPr/>
            </p:nvSpPr>
            <p:spPr>
              <a:xfrm>
                <a:off x="8813582" y="884754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垂水区</a:t>
                </a:r>
              </a:p>
            </p:txBody>
          </p:sp>
          <p:sp>
            <p:nvSpPr>
              <p:cNvPr id="279" name="正方形/長方形 278"/>
              <p:cNvSpPr/>
              <p:nvPr/>
            </p:nvSpPr>
            <p:spPr>
              <a:xfrm>
                <a:off x="9736351" y="8383995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280" name="正方形/長方形 279"/>
              <p:cNvSpPr/>
              <p:nvPr/>
            </p:nvSpPr>
            <p:spPr>
              <a:xfrm>
                <a:off x="8648700" y="827881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40" name="Group 8"/>
          <p:cNvGrpSpPr>
            <a:grpSpLocks/>
          </p:cNvGrpSpPr>
          <p:nvPr/>
        </p:nvGrpSpPr>
        <p:grpSpPr bwMode="auto">
          <a:xfrm>
            <a:off x="4415753" y="3553942"/>
            <a:ext cx="1237939" cy="1067007"/>
            <a:chOff x="5166" y="4385"/>
            <a:chExt cx="1644" cy="1417"/>
          </a:xfrm>
        </p:grpSpPr>
        <p:sp>
          <p:nvSpPr>
            <p:cNvPr id="18441" name="Freeform 9"/>
            <p:cNvSpPr>
              <a:spLocks/>
            </p:cNvSpPr>
            <p:nvPr/>
          </p:nvSpPr>
          <p:spPr bwMode="auto">
            <a:xfrm>
              <a:off x="6584" y="4952"/>
              <a:ext cx="226" cy="397"/>
            </a:xfrm>
            <a:custGeom>
              <a:avLst/>
              <a:gdLst>
                <a:gd name="T0" fmla="*/ 56 w 226"/>
                <a:gd name="T1" fmla="*/ 0 h 397"/>
                <a:gd name="T2" fmla="*/ 0 w 226"/>
                <a:gd name="T3" fmla="*/ 113 h 397"/>
                <a:gd name="T4" fmla="*/ 56 w 226"/>
                <a:gd name="T5" fmla="*/ 170 h 397"/>
                <a:gd name="T6" fmla="*/ 0 w 226"/>
                <a:gd name="T7" fmla="*/ 227 h 397"/>
                <a:gd name="T8" fmla="*/ 0 w 226"/>
                <a:gd name="T9" fmla="*/ 397 h 397"/>
                <a:gd name="T10" fmla="*/ 170 w 226"/>
                <a:gd name="T11" fmla="*/ 397 h 397"/>
                <a:gd name="T12" fmla="*/ 170 w 226"/>
                <a:gd name="T13" fmla="*/ 340 h 397"/>
                <a:gd name="T14" fmla="*/ 226 w 226"/>
                <a:gd name="T15" fmla="*/ 397 h 397"/>
                <a:gd name="T16" fmla="*/ 226 w 226"/>
                <a:gd name="T17" fmla="*/ 340 h 397"/>
                <a:gd name="T18" fmla="*/ 170 w 226"/>
                <a:gd name="T19" fmla="*/ 170 h 397"/>
                <a:gd name="T20" fmla="*/ 56 w 226"/>
                <a:gd name="T2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397">
                  <a:moveTo>
                    <a:pt x="56" y="0"/>
                  </a:moveTo>
                  <a:lnTo>
                    <a:pt x="0" y="113"/>
                  </a:lnTo>
                  <a:lnTo>
                    <a:pt x="56" y="170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226" y="397"/>
                  </a:lnTo>
                  <a:lnTo>
                    <a:pt x="226" y="340"/>
                  </a:lnTo>
                  <a:lnTo>
                    <a:pt x="170" y="17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42" name="Freeform 10"/>
            <p:cNvSpPr>
              <a:spLocks/>
            </p:cNvSpPr>
            <p:nvPr/>
          </p:nvSpPr>
          <p:spPr bwMode="auto">
            <a:xfrm>
              <a:off x="6357" y="5065"/>
              <a:ext cx="283" cy="340"/>
            </a:xfrm>
            <a:custGeom>
              <a:avLst/>
              <a:gdLst>
                <a:gd name="T0" fmla="*/ 227 w 283"/>
                <a:gd name="T1" fmla="*/ 0 h 340"/>
                <a:gd name="T2" fmla="*/ 113 w 283"/>
                <a:gd name="T3" fmla="*/ 0 h 340"/>
                <a:gd name="T4" fmla="*/ 0 w 283"/>
                <a:gd name="T5" fmla="*/ 57 h 340"/>
                <a:gd name="T6" fmla="*/ 0 w 283"/>
                <a:gd name="T7" fmla="*/ 227 h 340"/>
                <a:gd name="T8" fmla="*/ 56 w 283"/>
                <a:gd name="T9" fmla="*/ 227 h 340"/>
                <a:gd name="T10" fmla="*/ 113 w 283"/>
                <a:gd name="T11" fmla="*/ 340 h 340"/>
                <a:gd name="T12" fmla="*/ 227 w 283"/>
                <a:gd name="T13" fmla="*/ 284 h 340"/>
                <a:gd name="T14" fmla="*/ 227 w 283"/>
                <a:gd name="T15" fmla="*/ 114 h 340"/>
                <a:gd name="T16" fmla="*/ 283 w 283"/>
                <a:gd name="T17" fmla="*/ 57 h 340"/>
                <a:gd name="T18" fmla="*/ 227 w 283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40">
                  <a:moveTo>
                    <a:pt x="227" y="0"/>
                  </a:moveTo>
                  <a:lnTo>
                    <a:pt x="113" y="0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113" y="340"/>
                  </a:lnTo>
                  <a:lnTo>
                    <a:pt x="227" y="284"/>
                  </a:lnTo>
                  <a:lnTo>
                    <a:pt x="227" y="114"/>
                  </a:lnTo>
                  <a:lnTo>
                    <a:pt x="283" y="5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43" name="Freeform 11"/>
            <p:cNvSpPr>
              <a:spLocks/>
            </p:cNvSpPr>
            <p:nvPr/>
          </p:nvSpPr>
          <p:spPr bwMode="auto">
            <a:xfrm>
              <a:off x="6584" y="5405"/>
              <a:ext cx="170" cy="114"/>
            </a:xfrm>
            <a:custGeom>
              <a:avLst/>
              <a:gdLst>
                <a:gd name="T0" fmla="*/ 170 w 170"/>
                <a:gd name="T1" fmla="*/ 0 h 114"/>
                <a:gd name="T2" fmla="*/ 0 w 170"/>
                <a:gd name="T3" fmla="*/ 0 h 114"/>
                <a:gd name="T4" fmla="*/ 0 w 170"/>
                <a:gd name="T5" fmla="*/ 114 h 114"/>
                <a:gd name="T6" fmla="*/ 170 w 170"/>
                <a:gd name="T7" fmla="*/ 57 h 114"/>
                <a:gd name="T8" fmla="*/ 170 w 170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17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44" name="Freeform 12"/>
            <p:cNvSpPr>
              <a:spLocks/>
            </p:cNvSpPr>
            <p:nvPr/>
          </p:nvSpPr>
          <p:spPr bwMode="auto">
            <a:xfrm>
              <a:off x="6357" y="5462"/>
              <a:ext cx="170" cy="170"/>
            </a:xfrm>
            <a:custGeom>
              <a:avLst/>
              <a:gdLst>
                <a:gd name="T0" fmla="*/ 113 w 170"/>
                <a:gd name="T1" fmla="*/ 0 h 170"/>
                <a:gd name="T2" fmla="*/ 0 w 170"/>
                <a:gd name="T3" fmla="*/ 57 h 170"/>
                <a:gd name="T4" fmla="*/ 56 w 170"/>
                <a:gd name="T5" fmla="*/ 170 h 170"/>
                <a:gd name="T6" fmla="*/ 170 w 170"/>
                <a:gd name="T7" fmla="*/ 170 h 170"/>
                <a:gd name="T8" fmla="*/ 113 w 170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70">
                  <a:moveTo>
                    <a:pt x="113" y="0"/>
                  </a:moveTo>
                  <a:lnTo>
                    <a:pt x="0" y="57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45" name="Freeform 13"/>
            <p:cNvSpPr>
              <a:spLocks/>
            </p:cNvSpPr>
            <p:nvPr/>
          </p:nvSpPr>
          <p:spPr bwMode="auto">
            <a:xfrm>
              <a:off x="6413" y="5689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0 w 114"/>
                <a:gd name="T3" fmla="*/ 0 h 57"/>
                <a:gd name="T4" fmla="*/ 0 w 114"/>
                <a:gd name="T5" fmla="*/ 57 h 57"/>
                <a:gd name="T6" fmla="*/ 114 w 114"/>
                <a:gd name="T7" fmla="*/ 57 h 57"/>
                <a:gd name="T8" fmla="*/ 114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46" name="Freeform 14"/>
            <p:cNvSpPr>
              <a:spLocks/>
            </p:cNvSpPr>
            <p:nvPr/>
          </p:nvSpPr>
          <p:spPr bwMode="auto">
            <a:xfrm>
              <a:off x="6243" y="5235"/>
              <a:ext cx="227" cy="284"/>
            </a:xfrm>
            <a:custGeom>
              <a:avLst/>
              <a:gdLst>
                <a:gd name="T0" fmla="*/ 114 w 227"/>
                <a:gd name="T1" fmla="*/ 0 h 284"/>
                <a:gd name="T2" fmla="*/ 0 w 227"/>
                <a:gd name="T3" fmla="*/ 57 h 284"/>
                <a:gd name="T4" fmla="*/ 0 w 227"/>
                <a:gd name="T5" fmla="*/ 227 h 284"/>
                <a:gd name="T6" fmla="*/ 57 w 227"/>
                <a:gd name="T7" fmla="*/ 284 h 284"/>
                <a:gd name="T8" fmla="*/ 227 w 227"/>
                <a:gd name="T9" fmla="*/ 170 h 284"/>
                <a:gd name="T10" fmla="*/ 170 w 227"/>
                <a:gd name="T11" fmla="*/ 57 h 284"/>
                <a:gd name="T12" fmla="*/ 114 w 227"/>
                <a:gd name="T13" fmla="*/ 57 h 284"/>
                <a:gd name="T14" fmla="*/ 114 w 227"/>
                <a:gd name="T1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84">
                  <a:moveTo>
                    <a:pt x="114" y="0"/>
                  </a:moveTo>
                  <a:lnTo>
                    <a:pt x="0" y="57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227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47" name="Freeform 15"/>
            <p:cNvSpPr>
              <a:spLocks/>
            </p:cNvSpPr>
            <p:nvPr/>
          </p:nvSpPr>
          <p:spPr bwMode="auto">
            <a:xfrm>
              <a:off x="6130" y="5349"/>
              <a:ext cx="170" cy="283"/>
            </a:xfrm>
            <a:custGeom>
              <a:avLst/>
              <a:gdLst>
                <a:gd name="T0" fmla="*/ 113 w 170"/>
                <a:gd name="T1" fmla="*/ 0 h 283"/>
                <a:gd name="T2" fmla="*/ 0 w 170"/>
                <a:gd name="T3" fmla="*/ 56 h 283"/>
                <a:gd name="T4" fmla="*/ 57 w 170"/>
                <a:gd name="T5" fmla="*/ 170 h 283"/>
                <a:gd name="T6" fmla="*/ 57 w 170"/>
                <a:gd name="T7" fmla="*/ 283 h 283"/>
                <a:gd name="T8" fmla="*/ 170 w 170"/>
                <a:gd name="T9" fmla="*/ 283 h 283"/>
                <a:gd name="T10" fmla="*/ 170 w 170"/>
                <a:gd name="T11" fmla="*/ 170 h 283"/>
                <a:gd name="T12" fmla="*/ 113 w 170"/>
                <a:gd name="T13" fmla="*/ 113 h 283"/>
                <a:gd name="T14" fmla="*/ 113 w 170"/>
                <a:gd name="T1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283">
                  <a:moveTo>
                    <a:pt x="113" y="0"/>
                  </a:moveTo>
                  <a:lnTo>
                    <a:pt x="0" y="56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48" name="Freeform 16"/>
            <p:cNvSpPr>
              <a:spLocks/>
            </p:cNvSpPr>
            <p:nvPr/>
          </p:nvSpPr>
          <p:spPr bwMode="auto">
            <a:xfrm>
              <a:off x="6017" y="5405"/>
              <a:ext cx="170" cy="284"/>
            </a:xfrm>
            <a:custGeom>
              <a:avLst/>
              <a:gdLst>
                <a:gd name="T0" fmla="*/ 113 w 170"/>
                <a:gd name="T1" fmla="*/ 0 h 284"/>
                <a:gd name="T2" fmla="*/ 0 w 170"/>
                <a:gd name="T3" fmla="*/ 57 h 284"/>
                <a:gd name="T4" fmla="*/ 113 w 170"/>
                <a:gd name="T5" fmla="*/ 284 h 284"/>
                <a:gd name="T6" fmla="*/ 170 w 170"/>
                <a:gd name="T7" fmla="*/ 227 h 284"/>
                <a:gd name="T8" fmla="*/ 170 w 170"/>
                <a:gd name="T9" fmla="*/ 114 h 284"/>
                <a:gd name="T10" fmla="*/ 113 w 170"/>
                <a:gd name="T1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284">
                  <a:moveTo>
                    <a:pt x="113" y="0"/>
                  </a:moveTo>
                  <a:lnTo>
                    <a:pt x="0" y="57"/>
                  </a:lnTo>
                  <a:lnTo>
                    <a:pt x="113" y="284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49" name="Freeform 17"/>
            <p:cNvSpPr>
              <a:spLocks/>
            </p:cNvSpPr>
            <p:nvPr/>
          </p:nvSpPr>
          <p:spPr bwMode="auto">
            <a:xfrm>
              <a:off x="5790" y="5292"/>
              <a:ext cx="340" cy="454"/>
            </a:xfrm>
            <a:custGeom>
              <a:avLst/>
              <a:gdLst>
                <a:gd name="T0" fmla="*/ 340 w 340"/>
                <a:gd name="T1" fmla="*/ 397 h 454"/>
                <a:gd name="T2" fmla="*/ 227 w 340"/>
                <a:gd name="T3" fmla="*/ 170 h 454"/>
                <a:gd name="T4" fmla="*/ 227 w 340"/>
                <a:gd name="T5" fmla="*/ 57 h 454"/>
                <a:gd name="T6" fmla="*/ 113 w 340"/>
                <a:gd name="T7" fmla="*/ 0 h 454"/>
                <a:gd name="T8" fmla="*/ 0 w 340"/>
                <a:gd name="T9" fmla="*/ 170 h 454"/>
                <a:gd name="T10" fmla="*/ 113 w 340"/>
                <a:gd name="T11" fmla="*/ 340 h 454"/>
                <a:gd name="T12" fmla="*/ 113 w 340"/>
                <a:gd name="T13" fmla="*/ 454 h 454"/>
                <a:gd name="T14" fmla="*/ 170 w 340"/>
                <a:gd name="T15" fmla="*/ 397 h 454"/>
                <a:gd name="T16" fmla="*/ 340 w 340"/>
                <a:gd name="T17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4">
                  <a:moveTo>
                    <a:pt x="340" y="397"/>
                  </a:moveTo>
                  <a:lnTo>
                    <a:pt x="227" y="170"/>
                  </a:lnTo>
                  <a:lnTo>
                    <a:pt x="227" y="57"/>
                  </a:lnTo>
                  <a:lnTo>
                    <a:pt x="113" y="0"/>
                  </a:lnTo>
                  <a:lnTo>
                    <a:pt x="0" y="17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170" y="397"/>
                  </a:lnTo>
                  <a:lnTo>
                    <a:pt x="34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50" name="Freeform 18"/>
            <p:cNvSpPr>
              <a:spLocks/>
            </p:cNvSpPr>
            <p:nvPr/>
          </p:nvSpPr>
          <p:spPr bwMode="auto">
            <a:xfrm>
              <a:off x="5563" y="5462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227 w 340"/>
                <a:gd name="T3" fmla="*/ 57 h 340"/>
                <a:gd name="T4" fmla="*/ 170 w 340"/>
                <a:gd name="T5" fmla="*/ 57 h 340"/>
                <a:gd name="T6" fmla="*/ 57 w 340"/>
                <a:gd name="T7" fmla="*/ 114 h 340"/>
                <a:gd name="T8" fmla="*/ 113 w 340"/>
                <a:gd name="T9" fmla="*/ 170 h 340"/>
                <a:gd name="T10" fmla="*/ 0 w 340"/>
                <a:gd name="T11" fmla="*/ 227 h 340"/>
                <a:gd name="T12" fmla="*/ 170 w 340"/>
                <a:gd name="T13" fmla="*/ 340 h 340"/>
                <a:gd name="T14" fmla="*/ 283 w 340"/>
                <a:gd name="T15" fmla="*/ 284 h 340"/>
                <a:gd name="T16" fmla="*/ 340 w 340"/>
                <a:gd name="T17" fmla="*/ 284 h 340"/>
                <a:gd name="T18" fmla="*/ 340 w 340"/>
                <a:gd name="T19" fmla="*/ 170 h 340"/>
                <a:gd name="T20" fmla="*/ 227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227" y="57"/>
                  </a:lnTo>
                  <a:lnTo>
                    <a:pt x="170" y="57"/>
                  </a:lnTo>
                  <a:lnTo>
                    <a:pt x="57" y="114"/>
                  </a:lnTo>
                  <a:lnTo>
                    <a:pt x="113" y="170"/>
                  </a:lnTo>
                  <a:lnTo>
                    <a:pt x="0" y="227"/>
                  </a:lnTo>
                  <a:lnTo>
                    <a:pt x="170" y="340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51" name="Freeform 19"/>
            <p:cNvSpPr>
              <a:spLocks/>
            </p:cNvSpPr>
            <p:nvPr/>
          </p:nvSpPr>
          <p:spPr bwMode="auto">
            <a:xfrm>
              <a:off x="5790" y="4385"/>
              <a:ext cx="964" cy="1077"/>
            </a:xfrm>
            <a:custGeom>
              <a:avLst/>
              <a:gdLst>
                <a:gd name="T0" fmla="*/ 453 w 964"/>
                <a:gd name="T1" fmla="*/ 0 h 1077"/>
                <a:gd name="T2" fmla="*/ 397 w 964"/>
                <a:gd name="T3" fmla="*/ 57 h 1077"/>
                <a:gd name="T4" fmla="*/ 397 w 964"/>
                <a:gd name="T5" fmla="*/ 227 h 1077"/>
                <a:gd name="T6" fmla="*/ 340 w 964"/>
                <a:gd name="T7" fmla="*/ 283 h 1077"/>
                <a:gd name="T8" fmla="*/ 283 w 964"/>
                <a:gd name="T9" fmla="*/ 283 h 1077"/>
                <a:gd name="T10" fmla="*/ 227 w 964"/>
                <a:gd name="T11" fmla="*/ 227 h 1077"/>
                <a:gd name="T12" fmla="*/ 170 w 964"/>
                <a:gd name="T13" fmla="*/ 227 h 1077"/>
                <a:gd name="T14" fmla="*/ 170 w 964"/>
                <a:gd name="T15" fmla="*/ 283 h 1077"/>
                <a:gd name="T16" fmla="*/ 56 w 964"/>
                <a:gd name="T17" fmla="*/ 397 h 1077"/>
                <a:gd name="T18" fmla="*/ 113 w 964"/>
                <a:gd name="T19" fmla="*/ 510 h 1077"/>
                <a:gd name="T20" fmla="*/ 113 w 964"/>
                <a:gd name="T21" fmla="*/ 567 h 1077"/>
                <a:gd name="T22" fmla="*/ 0 w 964"/>
                <a:gd name="T23" fmla="*/ 680 h 1077"/>
                <a:gd name="T24" fmla="*/ 113 w 964"/>
                <a:gd name="T25" fmla="*/ 680 h 1077"/>
                <a:gd name="T26" fmla="*/ 113 w 964"/>
                <a:gd name="T27" fmla="*/ 737 h 1077"/>
                <a:gd name="T28" fmla="*/ 56 w 964"/>
                <a:gd name="T29" fmla="*/ 850 h 1077"/>
                <a:gd name="T30" fmla="*/ 113 w 964"/>
                <a:gd name="T31" fmla="*/ 907 h 1077"/>
                <a:gd name="T32" fmla="*/ 227 w 964"/>
                <a:gd name="T33" fmla="*/ 964 h 1077"/>
                <a:gd name="T34" fmla="*/ 227 w 964"/>
                <a:gd name="T35" fmla="*/ 1077 h 1077"/>
                <a:gd name="T36" fmla="*/ 340 w 964"/>
                <a:gd name="T37" fmla="*/ 1020 h 1077"/>
                <a:gd name="T38" fmla="*/ 453 w 964"/>
                <a:gd name="T39" fmla="*/ 964 h 1077"/>
                <a:gd name="T40" fmla="*/ 453 w 964"/>
                <a:gd name="T41" fmla="*/ 907 h 1077"/>
                <a:gd name="T42" fmla="*/ 567 w 964"/>
                <a:gd name="T43" fmla="*/ 850 h 1077"/>
                <a:gd name="T44" fmla="*/ 567 w 964"/>
                <a:gd name="T45" fmla="*/ 737 h 1077"/>
                <a:gd name="T46" fmla="*/ 680 w 964"/>
                <a:gd name="T47" fmla="*/ 680 h 1077"/>
                <a:gd name="T48" fmla="*/ 794 w 964"/>
                <a:gd name="T49" fmla="*/ 680 h 1077"/>
                <a:gd name="T50" fmla="*/ 850 w 964"/>
                <a:gd name="T51" fmla="*/ 567 h 1077"/>
                <a:gd name="T52" fmla="*/ 907 w 964"/>
                <a:gd name="T53" fmla="*/ 453 h 1077"/>
                <a:gd name="T54" fmla="*/ 737 w 964"/>
                <a:gd name="T55" fmla="*/ 453 h 1077"/>
                <a:gd name="T56" fmla="*/ 680 w 964"/>
                <a:gd name="T57" fmla="*/ 397 h 1077"/>
                <a:gd name="T58" fmla="*/ 737 w 964"/>
                <a:gd name="T59" fmla="*/ 227 h 1077"/>
                <a:gd name="T60" fmla="*/ 850 w 964"/>
                <a:gd name="T61" fmla="*/ 283 h 1077"/>
                <a:gd name="T62" fmla="*/ 850 w 964"/>
                <a:gd name="T63" fmla="*/ 227 h 1077"/>
                <a:gd name="T64" fmla="*/ 907 w 964"/>
                <a:gd name="T65" fmla="*/ 227 h 1077"/>
                <a:gd name="T66" fmla="*/ 964 w 964"/>
                <a:gd name="T67" fmla="*/ 170 h 1077"/>
                <a:gd name="T68" fmla="*/ 907 w 964"/>
                <a:gd name="T69" fmla="*/ 0 h 1077"/>
                <a:gd name="T70" fmla="*/ 850 w 964"/>
                <a:gd name="T71" fmla="*/ 0 h 1077"/>
                <a:gd name="T72" fmla="*/ 850 w 964"/>
                <a:gd name="T73" fmla="*/ 57 h 1077"/>
                <a:gd name="T74" fmla="*/ 680 w 964"/>
                <a:gd name="T75" fmla="*/ 57 h 1077"/>
                <a:gd name="T76" fmla="*/ 623 w 964"/>
                <a:gd name="T77" fmla="*/ 113 h 1077"/>
                <a:gd name="T78" fmla="*/ 510 w 964"/>
                <a:gd name="T79" fmla="*/ 0 h 1077"/>
                <a:gd name="T80" fmla="*/ 453 w 964"/>
                <a:gd name="T81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1077">
                  <a:moveTo>
                    <a:pt x="453" y="0"/>
                  </a:moveTo>
                  <a:lnTo>
                    <a:pt x="397" y="57"/>
                  </a:lnTo>
                  <a:lnTo>
                    <a:pt x="397" y="227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56" y="397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37"/>
                  </a:lnTo>
                  <a:lnTo>
                    <a:pt x="56" y="850"/>
                  </a:lnTo>
                  <a:lnTo>
                    <a:pt x="113" y="907"/>
                  </a:lnTo>
                  <a:lnTo>
                    <a:pt x="227" y="964"/>
                  </a:lnTo>
                  <a:lnTo>
                    <a:pt x="227" y="1077"/>
                  </a:lnTo>
                  <a:lnTo>
                    <a:pt x="340" y="1020"/>
                  </a:lnTo>
                  <a:lnTo>
                    <a:pt x="453" y="964"/>
                  </a:lnTo>
                  <a:lnTo>
                    <a:pt x="453" y="907"/>
                  </a:lnTo>
                  <a:lnTo>
                    <a:pt x="567" y="850"/>
                  </a:lnTo>
                  <a:lnTo>
                    <a:pt x="567" y="737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850" y="567"/>
                  </a:lnTo>
                  <a:lnTo>
                    <a:pt x="907" y="453"/>
                  </a:lnTo>
                  <a:lnTo>
                    <a:pt x="737" y="453"/>
                  </a:lnTo>
                  <a:lnTo>
                    <a:pt x="680" y="397"/>
                  </a:lnTo>
                  <a:lnTo>
                    <a:pt x="737" y="227"/>
                  </a:lnTo>
                  <a:lnTo>
                    <a:pt x="850" y="283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64" y="170"/>
                  </a:lnTo>
                  <a:lnTo>
                    <a:pt x="907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680" y="57"/>
                  </a:lnTo>
                  <a:lnTo>
                    <a:pt x="623" y="113"/>
                  </a:lnTo>
                  <a:lnTo>
                    <a:pt x="510" y="0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52" name="Freeform 20"/>
            <p:cNvSpPr>
              <a:spLocks/>
            </p:cNvSpPr>
            <p:nvPr/>
          </p:nvSpPr>
          <p:spPr bwMode="auto">
            <a:xfrm>
              <a:off x="5166" y="5009"/>
              <a:ext cx="737" cy="567"/>
            </a:xfrm>
            <a:custGeom>
              <a:avLst/>
              <a:gdLst>
                <a:gd name="T0" fmla="*/ 624 w 737"/>
                <a:gd name="T1" fmla="*/ 56 h 567"/>
                <a:gd name="T2" fmla="*/ 567 w 737"/>
                <a:gd name="T3" fmla="*/ 0 h 567"/>
                <a:gd name="T4" fmla="*/ 454 w 737"/>
                <a:gd name="T5" fmla="*/ 56 h 567"/>
                <a:gd name="T6" fmla="*/ 340 w 737"/>
                <a:gd name="T7" fmla="*/ 0 h 567"/>
                <a:gd name="T8" fmla="*/ 227 w 737"/>
                <a:gd name="T9" fmla="*/ 0 h 567"/>
                <a:gd name="T10" fmla="*/ 170 w 737"/>
                <a:gd name="T11" fmla="*/ 56 h 567"/>
                <a:gd name="T12" fmla="*/ 227 w 737"/>
                <a:gd name="T13" fmla="*/ 113 h 567"/>
                <a:gd name="T14" fmla="*/ 170 w 737"/>
                <a:gd name="T15" fmla="*/ 170 h 567"/>
                <a:gd name="T16" fmla="*/ 0 w 737"/>
                <a:gd name="T17" fmla="*/ 226 h 567"/>
                <a:gd name="T18" fmla="*/ 0 w 737"/>
                <a:gd name="T19" fmla="*/ 283 h 567"/>
                <a:gd name="T20" fmla="*/ 0 w 737"/>
                <a:gd name="T21" fmla="*/ 340 h 567"/>
                <a:gd name="T22" fmla="*/ 57 w 737"/>
                <a:gd name="T23" fmla="*/ 396 h 567"/>
                <a:gd name="T24" fmla="*/ 113 w 737"/>
                <a:gd name="T25" fmla="*/ 283 h 567"/>
                <a:gd name="T26" fmla="*/ 170 w 737"/>
                <a:gd name="T27" fmla="*/ 283 h 567"/>
                <a:gd name="T28" fmla="*/ 227 w 737"/>
                <a:gd name="T29" fmla="*/ 453 h 567"/>
                <a:gd name="T30" fmla="*/ 284 w 737"/>
                <a:gd name="T31" fmla="*/ 567 h 567"/>
                <a:gd name="T32" fmla="*/ 454 w 737"/>
                <a:gd name="T33" fmla="*/ 567 h 567"/>
                <a:gd name="T34" fmla="*/ 567 w 737"/>
                <a:gd name="T35" fmla="*/ 510 h 567"/>
                <a:gd name="T36" fmla="*/ 624 w 737"/>
                <a:gd name="T37" fmla="*/ 510 h 567"/>
                <a:gd name="T38" fmla="*/ 624 w 737"/>
                <a:gd name="T39" fmla="*/ 453 h 567"/>
                <a:gd name="T40" fmla="*/ 737 w 737"/>
                <a:gd name="T41" fmla="*/ 283 h 567"/>
                <a:gd name="T42" fmla="*/ 680 w 737"/>
                <a:gd name="T43" fmla="*/ 226 h 567"/>
                <a:gd name="T44" fmla="*/ 737 w 737"/>
                <a:gd name="T45" fmla="*/ 113 h 567"/>
                <a:gd name="T46" fmla="*/ 737 w 737"/>
                <a:gd name="T47" fmla="*/ 56 h 567"/>
                <a:gd name="T48" fmla="*/ 624 w 737"/>
                <a:gd name="T49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567">
                  <a:moveTo>
                    <a:pt x="624" y="56"/>
                  </a:moveTo>
                  <a:lnTo>
                    <a:pt x="567" y="0"/>
                  </a:lnTo>
                  <a:lnTo>
                    <a:pt x="454" y="5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170" y="56"/>
                  </a:lnTo>
                  <a:lnTo>
                    <a:pt x="227" y="113"/>
                  </a:lnTo>
                  <a:lnTo>
                    <a:pt x="170" y="170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7" y="396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227" y="453"/>
                  </a:lnTo>
                  <a:lnTo>
                    <a:pt x="284" y="567"/>
                  </a:lnTo>
                  <a:lnTo>
                    <a:pt x="454" y="567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453"/>
                  </a:lnTo>
                  <a:lnTo>
                    <a:pt x="737" y="283"/>
                  </a:lnTo>
                  <a:lnTo>
                    <a:pt x="680" y="226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624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53" name="Group 21"/>
          <p:cNvGrpSpPr>
            <a:grpSpLocks/>
          </p:cNvGrpSpPr>
          <p:nvPr/>
        </p:nvGrpSpPr>
        <p:grpSpPr bwMode="auto">
          <a:xfrm>
            <a:off x="1000126" y="479426"/>
            <a:ext cx="5166362" cy="4056434"/>
            <a:chOff x="630" y="302"/>
            <a:chExt cx="6861" cy="5387"/>
          </a:xfrm>
        </p:grpSpPr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2331" y="4101"/>
              <a:ext cx="850" cy="681"/>
            </a:xfrm>
            <a:custGeom>
              <a:avLst/>
              <a:gdLst>
                <a:gd name="T0" fmla="*/ 737 w 850"/>
                <a:gd name="T1" fmla="*/ 0 h 681"/>
                <a:gd name="T2" fmla="*/ 567 w 850"/>
                <a:gd name="T3" fmla="*/ 57 h 681"/>
                <a:gd name="T4" fmla="*/ 454 w 850"/>
                <a:gd name="T5" fmla="*/ 0 h 681"/>
                <a:gd name="T6" fmla="*/ 340 w 850"/>
                <a:gd name="T7" fmla="*/ 114 h 681"/>
                <a:gd name="T8" fmla="*/ 340 w 850"/>
                <a:gd name="T9" fmla="*/ 57 h 681"/>
                <a:gd name="T10" fmla="*/ 170 w 850"/>
                <a:gd name="T11" fmla="*/ 114 h 681"/>
                <a:gd name="T12" fmla="*/ 170 w 850"/>
                <a:gd name="T13" fmla="*/ 227 h 681"/>
                <a:gd name="T14" fmla="*/ 57 w 850"/>
                <a:gd name="T15" fmla="*/ 284 h 681"/>
                <a:gd name="T16" fmla="*/ 0 w 850"/>
                <a:gd name="T17" fmla="*/ 454 h 681"/>
                <a:gd name="T18" fmla="*/ 57 w 850"/>
                <a:gd name="T19" fmla="*/ 567 h 681"/>
                <a:gd name="T20" fmla="*/ 57 w 850"/>
                <a:gd name="T21" fmla="*/ 624 h 681"/>
                <a:gd name="T22" fmla="*/ 113 w 850"/>
                <a:gd name="T23" fmla="*/ 624 h 681"/>
                <a:gd name="T24" fmla="*/ 170 w 850"/>
                <a:gd name="T25" fmla="*/ 681 h 681"/>
                <a:gd name="T26" fmla="*/ 283 w 850"/>
                <a:gd name="T27" fmla="*/ 567 h 681"/>
                <a:gd name="T28" fmla="*/ 283 w 850"/>
                <a:gd name="T29" fmla="*/ 511 h 681"/>
                <a:gd name="T30" fmla="*/ 454 w 850"/>
                <a:gd name="T31" fmla="*/ 567 h 681"/>
                <a:gd name="T32" fmla="*/ 454 w 850"/>
                <a:gd name="T33" fmla="*/ 454 h 681"/>
                <a:gd name="T34" fmla="*/ 567 w 850"/>
                <a:gd name="T35" fmla="*/ 567 h 681"/>
                <a:gd name="T36" fmla="*/ 680 w 850"/>
                <a:gd name="T37" fmla="*/ 511 h 681"/>
                <a:gd name="T38" fmla="*/ 680 w 850"/>
                <a:gd name="T39" fmla="*/ 397 h 681"/>
                <a:gd name="T40" fmla="*/ 737 w 850"/>
                <a:gd name="T41" fmla="*/ 341 h 681"/>
                <a:gd name="T42" fmla="*/ 737 w 850"/>
                <a:gd name="T43" fmla="*/ 227 h 681"/>
                <a:gd name="T44" fmla="*/ 850 w 850"/>
                <a:gd name="T45" fmla="*/ 170 h 681"/>
                <a:gd name="T46" fmla="*/ 850 w 850"/>
                <a:gd name="T47" fmla="*/ 57 h 681"/>
                <a:gd name="T48" fmla="*/ 737 w 850"/>
                <a:gd name="T4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0" h="681">
                  <a:moveTo>
                    <a:pt x="737" y="0"/>
                  </a:moveTo>
                  <a:lnTo>
                    <a:pt x="567" y="57"/>
                  </a:lnTo>
                  <a:lnTo>
                    <a:pt x="454" y="0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170" y="114"/>
                  </a:lnTo>
                  <a:lnTo>
                    <a:pt x="170" y="227"/>
                  </a:lnTo>
                  <a:lnTo>
                    <a:pt x="57" y="284"/>
                  </a:lnTo>
                  <a:lnTo>
                    <a:pt x="0" y="454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70" y="681"/>
                  </a:lnTo>
                  <a:lnTo>
                    <a:pt x="283" y="567"/>
                  </a:lnTo>
                  <a:lnTo>
                    <a:pt x="283" y="511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67" y="567"/>
                  </a:lnTo>
                  <a:lnTo>
                    <a:pt x="680" y="511"/>
                  </a:lnTo>
                  <a:lnTo>
                    <a:pt x="680" y="397"/>
                  </a:lnTo>
                  <a:lnTo>
                    <a:pt x="737" y="341"/>
                  </a:lnTo>
                  <a:lnTo>
                    <a:pt x="737" y="227"/>
                  </a:lnTo>
                  <a:lnTo>
                    <a:pt x="850" y="170"/>
                  </a:lnTo>
                  <a:lnTo>
                    <a:pt x="850" y="57"/>
                  </a:lnTo>
                  <a:lnTo>
                    <a:pt x="73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55" name="Freeform 23"/>
            <p:cNvSpPr>
              <a:spLocks/>
            </p:cNvSpPr>
            <p:nvPr/>
          </p:nvSpPr>
          <p:spPr bwMode="auto">
            <a:xfrm>
              <a:off x="630" y="1947"/>
              <a:ext cx="850" cy="850"/>
            </a:xfrm>
            <a:custGeom>
              <a:avLst/>
              <a:gdLst>
                <a:gd name="T0" fmla="*/ 850 w 850"/>
                <a:gd name="T1" fmla="*/ 567 h 850"/>
                <a:gd name="T2" fmla="*/ 680 w 850"/>
                <a:gd name="T3" fmla="*/ 680 h 850"/>
                <a:gd name="T4" fmla="*/ 567 w 850"/>
                <a:gd name="T5" fmla="*/ 793 h 850"/>
                <a:gd name="T6" fmla="*/ 454 w 850"/>
                <a:gd name="T7" fmla="*/ 793 h 850"/>
                <a:gd name="T8" fmla="*/ 283 w 850"/>
                <a:gd name="T9" fmla="*/ 850 h 850"/>
                <a:gd name="T10" fmla="*/ 283 w 850"/>
                <a:gd name="T11" fmla="*/ 793 h 850"/>
                <a:gd name="T12" fmla="*/ 227 w 850"/>
                <a:gd name="T13" fmla="*/ 737 h 850"/>
                <a:gd name="T14" fmla="*/ 170 w 850"/>
                <a:gd name="T15" fmla="*/ 680 h 850"/>
                <a:gd name="T16" fmla="*/ 227 w 850"/>
                <a:gd name="T17" fmla="*/ 567 h 850"/>
                <a:gd name="T18" fmla="*/ 227 w 850"/>
                <a:gd name="T19" fmla="*/ 510 h 850"/>
                <a:gd name="T20" fmla="*/ 113 w 850"/>
                <a:gd name="T21" fmla="*/ 567 h 850"/>
                <a:gd name="T22" fmla="*/ 0 w 850"/>
                <a:gd name="T23" fmla="*/ 510 h 850"/>
                <a:gd name="T24" fmla="*/ 57 w 850"/>
                <a:gd name="T25" fmla="*/ 453 h 850"/>
                <a:gd name="T26" fmla="*/ 0 w 850"/>
                <a:gd name="T27" fmla="*/ 397 h 850"/>
                <a:gd name="T28" fmla="*/ 0 w 850"/>
                <a:gd name="T29" fmla="*/ 283 h 850"/>
                <a:gd name="T30" fmla="*/ 113 w 850"/>
                <a:gd name="T31" fmla="*/ 113 h 850"/>
                <a:gd name="T32" fmla="*/ 170 w 850"/>
                <a:gd name="T33" fmla="*/ 170 h 850"/>
                <a:gd name="T34" fmla="*/ 283 w 850"/>
                <a:gd name="T35" fmla="*/ 113 h 850"/>
                <a:gd name="T36" fmla="*/ 340 w 850"/>
                <a:gd name="T37" fmla="*/ 0 h 850"/>
                <a:gd name="T38" fmla="*/ 624 w 850"/>
                <a:gd name="T39" fmla="*/ 0 h 850"/>
                <a:gd name="T40" fmla="*/ 794 w 850"/>
                <a:gd name="T41" fmla="*/ 113 h 850"/>
                <a:gd name="T42" fmla="*/ 737 w 850"/>
                <a:gd name="T43" fmla="*/ 170 h 850"/>
                <a:gd name="T44" fmla="*/ 737 w 850"/>
                <a:gd name="T45" fmla="*/ 453 h 850"/>
                <a:gd name="T46" fmla="*/ 850 w 850"/>
                <a:gd name="T47" fmla="*/ 56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50" h="850">
                  <a:moveTo>
                    <a:pt x="850" y="567"/>
                  </a:moveTo>
                  <a:lnTo>
                    <a:pt x="680" y="680"/>
                  </a:lnTo>
                  <a:lnTo>
                    <a:pt x="567" y="793"/>
                  </a:lnTo>
                  <a:lnTo>
                    <a:pt x="454" y="793"/>
                  </a:lnTo>
                  <a:lnTo>
                    <a:pt x="283" y="850"/>
                  </a:lnTo>
                  <a:lnTo>
                    <a:pt x="283" y="793"/>
                  </a:lnTo>
                  <a:lnTo>
                    <a:pt x="227" y="737"/>
                  </a:lnTo>
                  <a:lnTo>
                    <a:pt x="170" y="680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13" y="567"/>
                  </a:lnTo>
                  <a:lnTo>
                    <a:pt x="0" y="510"/>
                  </a:lnTo>
                  <a:lnTo>
                    <a:pt x="57" y="453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113" y="113"/>
                  </a:lnTo>
                  <a:lnTo>
                    <a:pt x="170" y="170"/>
                  </a:lnTo>
                  <a:lnTo>
                    <a:pt x="283" y="113"/>
                  </a:lnTo>
                  <a:lnTo>
                    <a:pt x="340" y="0"/>
                  </a:lnTo>
                  <a:lnTo>
                    <a:pt x="624" y="0"/>
                  </a:lnTo>
                  <a:lnTo>
                    <a:pt x="794" y="113"/>
                  </a:lnTo>
                  <a:lnTo>
                    <a:pt x="737" y="170"/>
                  </a:lnTo>
                  <a:lnTo>
                    <a:pt x="737" y="453"/>
                  </a:lnTo>
                  <a:lnTo>
                    <a:pt x="85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56" name="Freeform 24"/>
            <p:cNvSpPr>
              <a:spLocks/>
            </p:cNvSpPr>
            <p:nvPr/>
          </p:nvSpPr>
          <p:spPr bwMode="auto">
            <a:xfrm>
              <a:off x="970" y="1550"/>
              <a:ext cx="907" cy="964"/>
            </a:xfrm>
            <a:custGeom>
              <a:avLst/>
              <a:gdLst>
                <a:gd name="T0" fmla="*/ 510 w 907"/>
                <a:gd name="T1" fmla="*/ 964 h 964"/>
                <a:gd name="T2" fmla="*/ 397 w 907"/>
                <a:gd name="T3" fmla="*/ 850 h 964"/>
                <a:gd name="T4" fmla="*/ 397 w 907"/>
                <a:gd name="T5" fmla="*/ 567 h 964"/>
                <a:gd name="T6" fmla="*/ 454 w 907"/>
                <a:gd name="T7" fmla="*/ 510 h 964"/>
                <a:gd name="T8" fmla="*/ 284 w 907"/>
                <a:gd name="T9" fmla="*/ 397 h 964"/>
                <a:gd name="T10" fmla="*/ 0 w 907"/>
                <a:gd name="T11" fmla="*/ 397 h 964"/>
                <a:gd name="T12" fmla="*/ 0 w 907"/>
                <a:gd name="T13" fmla="*/ 227 h 964"/>
                <a:gd name="T14" fmla="*/ 57 w 907"/>
                <a:gd name="T15" fmla="*/ 227 h 964"/>
                <a:gd name="T16" fmla="*/ 114 w 907"/>
                <a:gd name="T17" fmla="*/ 56 h 964"/>
                <a:gd name="T18" fmla="*/ 170 w 907"/>
                <a:gd name="T19" fmla="*/ 0 h 964"/>
                <a:gd name="T20" fmla="*/ 340 w 907"/>
                <a:gd name="T21" fmla="*/ 56 h 964"/>
                <a:gd name="T22" fmla="*/ 397 w 907"/>
                <a:gd name="T23" fmla="*/ 56 h 964"/>
                <a:gd name="T24" fmla="*/ 454 w 907"/>
                <a:gd name="T25" fmla="*/ 170 h 964"/>
                <a:gd name="T26" fmla="*/ 510 w 907"/>
                <a:gd name="T27" fmla="*/ 56 h 964"/>
                <a:gd name="T28" fmla="*/ 567 w 907"/>
                <a:gd name="T29" fmla="*/ 113 h 964"/>
                <a:gd name="T30" fmla="*/ 567 w 907"/>
                <a:gd name="T31" fmla="*/ 170 h 964"/>
                <a:gd name="T32" fmla="*/ 624 w 907"/>
                <a:gd name="T33" fmla="*/ 170 h 964"/>
                <a:gd name="T34" fmla="*/ 681 w 907"/>
                <a:gd name="T35" fmla="*/ 283 h 964"/>
                <a:gd name="T36" fmla="*/ 624 w 907"/>
                <a:gd name="T37" fmla="*/ 397 h 964"/>
                <a:gd name="T38" fmla="*/ 737 w 907"/>
                <a:gd name="T39" fmla="*/ 453 h 964"/>
                <a:gd name="T40" fmla="*/ 737 w 907"/>
                <a:gd name="T41" fmla="*/ 623 h 964"/>
                <a:gd name="T42" fmla="*/ 851 w 907"/>
                <a:gd name="T43" fmla="*/ 680 h 964"/>
                <a:gd name="T44" fmla="*/ 907 w 907"/>
                <a:gd name="T45" fmla="*/ 850 h 964"/>
                <a:gd name="T46" fmla="*/ 624 w 907"/>
                <a:gd name="T47" fmla="*/ 907 h 964"/>
                <a:gd name="T48" fmla="*/ 510 w 907"/>
                <a:gd name="T49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964">
                  <a:moveTo>
                    <a:pt x="510" y="964"/>
                  </a:moveTo>
                  <a:lnTo>
                    <a:pt x="397" y="850"/>
                  </a:lnTo>
                  <a:lnTo>
                    <a:pt x="397" y="567"/>
                  </a:lnTo>
                  <a:lnTo>
                    <a:pt x="454" y="510"/>
                  </a:lnTo>
                  <a:lnTo>
                    <a:pt x="284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114" y="56"/>
                  </a:lnTo>
                  <a:lnTo>
                    <a:pt x="170" y="0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454" y="170"/>
                  </a:lnTo>
                  <a:lnTo>
                    <a:pt x="510" y="56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81" y="283"/>
                  </a:lnTo>
                  <a:lnTo>
                    <a:pt x="624" y="397"/>
                  </a:lnTo>
                  <a:lnTo>
                    <a:pt x="737" y="453"/>
                  </a:lnTo>
                  <a:lnTo>
                    <a:pt x="737" y="623"/>
                  </a:lnTo>
                  <a:lnTo>
                    <a:pt x="851" y="680"/>
                  </a:lnTo>
                  <a:lnTo>
                    <a:pt x="907" y="850"/>
                  </a:lnTo>
                  <a:lnTo>
                    <a:pt x="624" y="907"/>
                  </a:lnTo>
                  <a:lnTo>
                    <a:pt x="510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57" name="Freeform 25"/>
            <p:cNvSpPr>
              <a:spLocks/>
            </p:cNvSpPr>
            <p:nvPr/>
          </p:nvSpPr>
          <p:spPr bwMode="auto">
            <a:xfrm>
              <a:off x="1140" y="643"/>
              <a:ext cx="1021" cy="1077"/>
            </a:xfrm>
            <a:custGeom>
              <a:avLst/>
              <a:gdLst>
                <a:gd name="T0" fmla="*/ 454 w 1021"/>
                <a:gd name="T1" fmla="*/ 1077 h 1077"/>
                <a:gd name="T2" fmla="*/ 397 w 1021"/>
                <a:gd name="T3" fmla="*/ 1077 h 1077"/>
                <a:gd name="T4" fmla="*/ 397 w 1021"/>
                <a:gd name="T5" fmla="*/ 1020 h 1077"/>
                <a:gd name="T6" fmla="*/ 340 w 1021"/>
                <a:gd name="T7" fmla="*/ 963 h 1077"/>
                <a:gd name="T8" fmla="*/ 284 w 1021"/>
                <a:gd name="T9" fmla="*/ 1077 h 1077"/>
                <a:gd name="T10" fmla="*/ 227 w 1021"/>
                <a:gd name="T11" fmla="*/ 963 h 1077"/>
                <a:gd name="T12" fmla="*/ 170 w 1021"/>
                <a:gd name="T13" fmla="*/ 963 h 1077"/>
                <a:gd name="T14" fmla="*/ 0 w 1021"/>
                <a:gd name="T15" fmla="*/ 907 h 1077"/>
                <a:gd name="T16" fmla="*/ 57 w 1021"/>
                <a:gd name="T17" fmla="*/ 793 h 1077"/>
                <a:gd name="T18" fmla="*/ 170 w 1021"/>
                <a:gd name="T19" fmla="*/ 680 h 1077"/>
                <a:gd name="T20" fmla="*/ 227 w 1021"/>
                <a:gd name="T21" fmla="*/ 680 h 1077"/>
                <a:gd name="T22" fmla="*/ 340 w 1021"/>
                <a:gd name="T23" fmla="*/ 453 h 1077"/>
                <a:gd name="T24" fmla="*/ 454 w 1021"/>
                <a:gd name="T25" fmla="*/ 396 h 1077"/>
                <a:gd name="T26" fmla="*/ 511 w 1021"/>
                <a:gd name="T27" fmla="*/ 396 h 1077"/>
                <a:gd name="T28" fmla="*/ 737 w 1021"/>
                <a:gd name="T29" fmla="*/ 170 h 1077"/>
                <a:gd name="T30" fmla="*/ 851 w 1021"/>
                <a:gd name="T31" fmla="*/ 0 h 1077"/>
                <a:gd name="T32" fmla="*/ 964 w 1021"/>
                <a:gd name="T33" fmla="*/ 0 h 1077"/>
                <a:gd name="T34" fmla="*/ 1021 w 1021"/>
                <a:gd name="T35" fmla="*/ 170 h 1077"/>
                <a:gd name="T36" fmla="*/ 907 w 1021"/>
                <a:gd name="T37" fmla="*/ 283 h 1077"/>
                <a:gd name="T38" fmla="*/ 907 w 1021"/>
                <a:gd name="T39" fmla="*/ 453 h 1077"/>
                <a:gd name="T40" fmla="*/ 794 w 1021"/>
                <a:gd name="T41" fmla="*/ 567 h 1077"/>
                <a:gd name="T42" fmla="*/ 681 w 1021"/>
                <a:gd name="T43" fmla="*/ 737 h 1077"/>
                <a:gd name="T44" fmla="*/ 511 w 1021"/>
                <a:gd name="T45" fmla="*/ 850 h 1077"/>
                <a:gd name="T46" fmla="*/ 511 w 1021"/>
                <a:gd name="T47" fmla="*/ 907 h 1077"/>
                <a:gd name="T48" fmla="*/ 454 w 1021"/>
                <a:gd name="T49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1" h="1077">
                  <a:moveTo>
                    <a:pt x="454" y="1077"/>
                  </a:moveTo>
                  <a:lnTo>
                    <a:pt x="397" y="1077"/>
                  </a:lnTo>
                  <a:lnTo>
                    <a:pt x="397" y="1020"/>
                  </a:lnTo>
                  <a:lnTo>
                    <a:pt x="340" y="963"/>
                  </a:lnTo>
                  <a:lnTo>
                    <a:pt x="284" y="1077"/>
                  </a:lnTo>
                  <a:lnTo>
                    <a:pt x="227" y="963"/>
                  </a:lnTo>
                  <a:lnTo>
                    <a:pt x="170" y="963"/>
                  </a:lnTo>
                  <a:lnTo>
                    <a:pt x="0" y="907"/>
                  </a:lnTo>
                  <a:lnTo>
                    <a:pt x="57" y="793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340" y="453"/>
                  </a:lnTo>
                  <a:lnTo>
                    <a:pt x="454" y="396"/>
                  </a:lnTo>
                  <a:lnTo>
                    <a:pt x="511" y="396"/>
                  </a:lnTo>
                  <a:lnTo>
                    <a:pt x="737" y="170"/>
                  </a:lnTo>
                  <a:lnTo>
                    <a:pt x="851" y="0"/>
                  </a:lnTo>
                  <a:lnTo>
                    <a:pt x="964" y="0"/>
                  </a:lnTo>
                  <a:lnTo>
                    <a:pt x="1021" y="170"/>
                  </a:lnTo>
                  <a:lnTo>
                    <a:pt x="907" y="283"/>
                  </a:lnTo>
                  <a:lnTo>
                    <a:pt x="907" y="453"/>
                  </a:lnTo>
                  <a:lnTo>
                    <a:pt x="794" y="567"/>
                  </a:lnTo>
                  <a:lnTo>
                    <a:pt x="681" y="737"/>
                  </a:lnTo>
                  <a:lnTo>
                    <a:pt x="511" y="850"/>
                  </a:lnTo>
                  <a:lnTo>
                    <a:pt x="511" y="907"/>
                  </a:lnTo>
                  <a:lnTo>
                    <a:pt x="454" y="107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58" name="Freeform 26"/>
            <p:cNvSpPr>
              <a:spLocks/>
            </p:cNvSpPr>
            <p:nvPr/>
          </p:nvSpPr>
          <p:spPr bwMode="auto">
            <a:xfrm>
              <a:off x="2331" y="3024"/>
              <a:ext cx="1021" cy="1304"/>
            </a:xfrm>
            <a:custGeom>
              <a:avLst/>
              <a:gdLst>
                <a:gd name="T0" fmla="*/ 737 w 1021"/>
                <a:gd name="T1" fmla="*/ 1077 h 1304"/>
                <a:gd name="T2" fmla="*/ 567 w 1021"/>
                <a:gd name="T3" fmla="*/ 1134 h 1304"/>
                <a:gd name="T4" fmla="*/ 454 w 1021"/>
                <a:gd name="T5" fmla="*/ 1077 h 1304"/>
                <a:gd name="T6" fmla="*/ 340 w 1021"/>
                <a:gd name="T7" fmla="*/ 1191 h 1304"/>
                <a:gd name="T8" fmla="*/ 340 w 1021"/>
                <a:gd name="T9" fmla="*/ 1134 h 1304"/>
                <a:gd name="T10" fmla="*/ 170 w 1021"/>
                <a:gd name="T11" fmla="*/ 1191 h 1304"/>
                <a:gd name="T12" fmla="*/ 170 w 1021"/>
                <a:gd name="T13" fmla="*/ 1304 h 1304"/>
                <a:gd name="T14" fmla="*/ 57 w 1021"/>
                <a:gd name="T15" fmla="*/ 1134 h 1304"/>
                <a:gd name="T16" fmla="*/ 0 w 1021"/>
                <a:gd name="T17" fmla="*/ 1134 h 1304"/>
                <a:gd name="T18" fmla="*/ 0 w 1021"/>
                <a:gd name="T19" fmla="*/ 1077 h 1304"/>
                <a:gd name="T20" fmla="*/ 113 w 1021"/>
                <a:gd name="T21" fmla="*/ 964 h 1304"/>
                <a:gd name="T22" fmla="*/ 57 w 1021"/>
                <a:gd name="T23" fmla="*/ 907 h 1304"/>
                <a:gd name="T24" fmla="*/ 113 w 1021"/>
                <a:gd name="T25" fmla="*/ 851 h 1304"/>
                <a:gd name="T26" fmla="*/ 57 w 1021"/>
                <a:gd name="T27" fmla="*/ 794 h 1304"/>
                <a:gd name="T28" fmla="*/ 57 w 1021"/>
                <a:gd name="T29" fmla="*/ 680 h 1304"/>
                <a:gd name="T30" fmla="*/ 170 w 1021"/>
                <a:gd name="T31" fmla="*/ 567 h 1304"/>
                <a:gd name="T32" fmla="*/ 283 w 1021"/>
                <a:gd name="T33" fmla="*/ 567 h 1304"/>
                <a:gd name="T34" fmla="*/ 227 w 1021"/>
                <a:gd name="T35" fmla="*/ 510 h 1304"/>
                <a:gd name="T36" fmla="*/ 283 w 1021"/>
                <a:gd name="T37" fmla="*/ 454 h 1304"/>
                <a:gd name="T38" fmla="*/ 283 w 1021"/>
                <a:gd name="T39" fmla="*/ 397 h 1304"/>
                <a:gd name="T40" fmla="*/ 397 w 1021"/>
                <a:gd name="T41" fmla="*/ 284 h 1304"/>
                <a:gd name="T42" fmla="*/ 454 w 1021"/>
                <a:gd name="T43" fmla="*/ 57 h 1304"/>
                <a:gd name="T44" fmla="*/ 567 w 1021"/>
                <a:gd name="T45" fmla="*/ 0 h 1304"/>
                <a:gd name="T46" fmla="*/ 680 w 1021"/>
                <a:gd name="T47" fmla="*/ 0 h 1304"/>
                <a:gd name="T48" fmla="*/ 680 w 1021"/>
                <a:gd name="T49" fmla="*/ 57 h 1304"/>
                <a:gd name="T50" fmla="*/ 737 w 1021"/>
                <a:gd name="T51" fmla="*/ 170 h 1304"/>
                <a:gd name="T52" fmla="*/ 850 w 1021"/>
                <a:gd name="T53" fmla="*/ 227 h 1304"/>
                <a:gd name="T54" fmla="*/ 794 w 1021"/>
                <a:gd name="T55" fmla="*/ 340 h 1304"/>
                <a:gd name="T56" fmla="*/ 794 w 1021"/>
                <a:gd name="T57" fmla="*/ 510 h 1304"/>
                <a:gd name="T58" fmla="*/ 850 w 1021"/>
                <a:gd name="T59" fmla="*/ 624 h 1304"/>
                <a:gd name="T60" fmla="*/ 907 w 1021"/>
                <a:gd name="T61" fmla="*/ 624 h 1304"/>
                <a:gd name="T62" fmla="*/ 1021 w 1021"/>
                <a:gd name="T63" fmla="*/ 737 h 1304"/>
                <a:gd name="T64" fmla="*/ 964 w 1021"/>
                <a:gd name="T65" fmla="*/ 907 h 1304"/>
                <a:gd name="T66" fmla="*/ 850 w 1021"/>
                <a:gd name="T67" fmla="*/ 964 h 1304"/>
                <a:gd name="T68" fmla="*/ 794 w 1021"/>
                <a:gd name="T69" fmla="*/ 964 h 1304"/>
                <a:gd name="T70" fmla="*/ 737 w 1021"/>
                <a:gd name="T71" fmla="*/ 1021 h 1304"/>
                <a:gd name="T72" fmla="*/ 737 w 1021"/>
                <a:gd name="T73" fmla="*/ 107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21" h="1304">
                  <a:moveTo>
                    <a:pt x="737" y="1077"/>
                  </a:moveTo>
                  <a:lnTo>
                    <a:pt x="567" y="1134"/>
                  </a:lnTo>
                  <a:lnTo>
                    <a:pt x="454" y="1077"/>
                  </a:lnTo>
                  <a:lnTo>
                    <a:pt x="340" y="1191"/>
                  </a:lnTo>
                  <a:lnTo>
                    <a:pt x="340" y="1134"/>
                  </a:lnTo>
                  <a:lnTo>
                    <a:pt x="170" y="1191"/>
                  </a:lnTo>
                  <a:lnTo>
                    <a:pt x="170" y="1304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1077"/>
                  </a:lnTo>
                  <a:lnTo>
                    <a:pt x="113" y="964"/>
                  </a:lnTo>
                  <a:lnTo>
                    <a:pt x="57" y="907"/>
                  </a:lnTo>
                  <a:lnTo>
                    <a:pt x="113" y="851"/>
                  </a:lnTo>
                  <a:lnTo>
                    <a:pt x="57" y="794"/>
                  </a:lnTo>
                  <a:lnTo>
                    <a:pt x="57" y="680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27" y="510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97" y="284"/>
                  </a:lnTo>
                  <a:lnTo>
                    <a:pt x="454" y="57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737" y="170"/>
                  </a:lnTo>
                  <a:lnTo>
                    <a:pt x="850" y="227"/>
                  </a:lnTo>
                  <a:lnTo>
                    <a:pt x="794" y="340"/>
                  </a:lnTo>
                  <a:lnTo>
                    <a:pt x="794" y="510"/>
                  </a:lnTo>
                  <a:lnTo>
                    <a:pt x="850" y="624"/>
                  </a:lnTo>
                  <a:lnTo>
                    <a:pt x="907" y="624"/>
                  </a:lnTo>
                  <a:lnTo>
                    <a:pt x="1021" y="737"/>
                  </a:lnTo>
                  <a:lnTo>
                    <a:pt x="964" y="907"/>
                  </a:lnTo>
                  <a:lnTo>
                    <a:pt x="850" y="964"/>
                  </a:lnTo>
                  <a:lnTo>
                    <a:pt x="794" y="964"/>
                  </a:lnTo>
                  <a:lnTo>
                    <a:pt x="737" y="1021"/>
                  </a:lnTo>
                  <a:lnTo>
                    <a:pt x="737" y="107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59" name="Freeform 27"/>
            <p:cNvSpPr>
              <a:spLocks/>
            </p:cNvSpPr>
            <p:nvPr/>
          </p:nvSpPr>
          <p:spPr bwMode="auto">
            <a:xfrm>
              <a:off x="3238" y="5519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0 w 114"/>
                <a:gd name="T3" fmla="*/ 57 h 170"/>
                <a:gd name="T4" fmla="*/ 0 w 114"/>
                <a:gd name="T5" fmla="*/ 170 h 170"/>
                <a:gd name="T6" fmla="*/ 114 w 114"/>
                <a:gd name="T7" fmla="*/ 170 h 170"/>
                <a:gd name="T8" fmla="*/ 114 w 114"/>
                <a:gd name="T9" fmla="*/ 57 h 170"/>
                <a:gd name="T10" fmla="*/ 57 w 114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0" y="57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60" name="Freeform 28"/>
            <p:cNvSpPr>
              <a:spLocks/>
            </p:cNvSpPr>
            <p:nvPr/>
          </p:nvSpPr>
          <p:spPr bwMode="auto">
            <a:xfrm>
              <a:off x="3465" y="5462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0 w 113"/>
                <a:gd name="T3" fmla="*/ 57 h 170"/>
                <a:gd name="T4" fmla="*/ 113 w 113"/>
                <a:gd name="T5" fmla="*/ 170 h 170"/>
                <a:gd name="T6" fmla="*/ 113 w 113"/>
                <a:gd name="T7" fmla="*/ 57 h 170"/>
                <a:gd name="T8" fmla="*/ 0 w 113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0" y="57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61" name="Freeform 29"/>
            <p:cNvSpPr>
              <a:spLocks/>
            </p:cNvSpPr>
            <p:nvPr/>
          </p:nvSpPr>
          <p:spPr bwMode="auto">
            <a:xfrm>
              <a:off x="3635" y="5519"/>
              <a:ext cx="170" cy="113"/>
            </a:xfrm>
            <a:custGeom>
              <a:avLst/>
              <a:gdLst>
                <a:gd name="T0" fmla="*/ 57 w 170"/>
                <a:gd name="T1" fmla="*/ 0 h 113"/>
                <a:gd name="T2" fmla="*/ 0 w 170"/>
                <a:gd name="T3" fmla="*/ 57 h 113"/>
                <a:gd name="T4" fmla="*/ 57 w 170"/>
                <a:gd name="T5" fmla="*/ 113 h 113"/>
                <a:gd name="T6" fmla="*/ 113 w 170"/>
                <a:gd name="T7" fmla="*/ 113 h 113"/>
                <a:gd name="T8" fmla="*/ 170 w 170"/>
                <a:gd name="T9" fmla="*/ 0 h 113"/>
                <a:gd name="T10" fmla="*/ 57 w 170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13">
                  <a:moveTo>
                    <a:pt x="57" y="0"/>
                  </a:moveTo>
                  <a:lnTo>
                    <a:pt x="0" y="57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70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62" name="Freeform 30"/>
            <p:cNvSpPr>
              <a:spLocks/>
            </p:cNvSpPr>
            <p:nvPr/>
          </p:nvSpPr>
          <p:spPr bwMode="auto">
            <a:xfrm>
              <a:off x="2501" y="4555"/>
              <a:ext cx="680" cy="680"/>
            </a:xfrm>
            <a:custGeom>
              <a:avLst/>
              <a:gdLst>
                <a:gd name="T0" fmla="*/ 510 w 680"/>
                <a:gd name="T1" fmla="*/ 57 h 680"/>
                <a:gd name="T2" fmla="*/ 397 w 680"/>
                <a:gd name="T3" fmla="*/ 113 h 680"/>
                <a:gd name="T4" fmla="*/ 284 w 680"/>
                <a:gd name="T5" fmla="*/ 0 h 680"/>
                <a:gd name="T6" fmla="*/ 284 w 680"/>
                <a:gd name="T7" fmla="*/ 113 h 680"/>
                <a:gd name="T8" fmla="*/ 113 w 680"/>
                <a:gd name="T9" fmla="*/ 57 h 680"/>
                <a:gd name="T10" fmla="*/ 113 w 680"/>
                <a:gd name="T11" fmla="*/ 113 h 680"/>
                <a:gd name="T12" fmla="*/ 0 w 680"/>
                <a:gd name="T13" fmla="*/ 227 h 680"/>
                <a:gd name="T14" fmla="*/ 113 w 680"/>
                <a:gd name="T15" fmla="*/ 283 h 680"/>
                <a:gd name="T16" fmla="*/ 113 w 680"/>
                <a:gd name="T17" fmla="*/ 397 h 680"/>
                <a:gd name="T18" fmla="*/ 170 w 680"/>
                <a:gd name="T19" fmla="*/ 454 h 680"/>
                <a:gd name="T20" fmla="*/ 113 w 680"/>
                <a:gd name="T21" fmla="*/ 510 h 680"/>
                <a:gd name="T22" fmla="*/ 57 w 680"/>
                <a:gd name="T23" fmla="*/ 624 h 680"/>
                <a:gd name="T24" fmla="*/ 113 w 680"/>
                <a:gd name="T25" fmla="*/ 680 h 680"/>
                <a:gd name="T26" fmla="*/ 170 w 680"/>
                <a:gd name="T27" fmla="*/ 624 h 680"/>
                <a:gd name="T28" fmla="*/ 284 w 680"/>
                <a:gd name="T29" fmla="*/ 624 h 680"/>
                <a:gd name="T30" fmla="*/ 284 w 680"/>
                <a:gd name="T31" fmla="*/ 567 h 680"/>
                <a:gd name="T32" fmla="*/ 397 w 680"/>
                <a:gd name="T33" fmla="*/ 680 h 680"/>
                <a:gd name="T34" fmla="*/ 397 w 680"/>
                <a:gd name="T35" fmla="*/ 624 h 680"/>
                <a:gd name="T36" fmla="*/ 510 w 680"/>
                <a:gd name="T37" fmla="*/ 680 h 680"/>
                <a:gd name="T38" fmla="*/ 567 w 680"/>
                <a:gd name="T39" fmla="*/ 567 h 680"/>
                <a:gd name="T40" fmla="*/ 567 w 680"/>
                <a:gd name="T41" fmla="*/ 510 h 680"/>
                <a:gd name="T42" fmla="*/ 680 w 680"/>
                <a:gd name="T43" fmla="*/ 454 h 680"/>
                <a:gd name="T44" fmla="*/ 624 w 680"/>
                <a:gd name="T45" fmla="*/ 340 h 680"/>
                <a:gd name="T46" fmla="*/ 567 w 680"/>
                <a:gd name="T47" fmla="*/ 340 h 680"/>
                <a:gd name="T48" fmla="*/ 567 w 680"/>
                <a:gd name="T49" fmla="*/ 283 h 680"/>
                <a:gd name="T50" fmla="*/ 510 w 680"/>
                <a:gd name="T51" fmla="*/ 170 h 680"/>
                <a:gd name="T52" fmla="*/ 510 w 680"/>
                <a:gd name="T53" fmla="*/ 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680">
                  <a:moveTo>
                    <a:pt x="510" y="57"/>
                  </a:moveTo>
                  <a:lnTo>
                    <a:pt x="397" y="113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0" y="227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170" y="454"/>
                  </a:lnTo>
                  <a:lnTo>
                    <a:pt x="113" y="510"/>
                  </a:lnTo>
                  <a:lnTo>
                    <a:pt x="57" y="624"/>
                  </a:lnTo>
                  <a:lnTo>
                    <a:pt x="113" y="680"/>
                  </a:lnTo>
                  <a:lnTo>
                    <a:pt x="170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97" y="680"/>
                  </a:lnTo>
                  <a:lnTo>
                    <a:pt x="397" y="624"/>
                  </a:lnTo>
                  <a:lnTo>
                    <a:pt x="510" y="680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680" y="454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0" y="170"/>
                  </a:lnTo>
                  <a:lnTo>
                    <a:pt x="51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63" name="Freeform 31"/>
            <p:cNvSpPr>
              <a:spLocks/>
            </p:cNvSpPr>
            <p:nvPr/>
          </p:nvSpPr>
          <p:spPr bwMode="auto">
            <a:xfrm>
              <a:off x="3011" y="4215"/>
              <a:ext cx="397" cy="907"/>
            </a:xfrm>
            <a:custGeom>
              <a:avLst/>
              <a:gdLst>
                <a:gd name="T0" fmla="*/ 170 w 397"/>
                <a:gd name="T1" fmla="*/ 794 h 907"/>
                <a:gd name="T2" fmla="*/ 227 w 397"/>
                <a:gd name="T3" fmla="*/ 850 h 907"/>
                <a:gd name="T4" fmla="*/ 170 w 397"/>
                <a:gd name="T5" fmla="*/ 737 h 907"/>
                <a:gd name="T6" fmla="*/ 227 w 397"/>
                <a:gd name="T7" fmla="*/ 680 h 907"/>
                <a:gd name="T8" fmla="*/ 284 w 397"/>
                <a:gd name="T9" fmla="*/ 737 h 907"/>
                <a:gd name="T10" fmla="*/ 227 w 397"/>
                <a:gd name="T11" fmla="*/ 907 h 907"/>
                <a:gd name="T12" fmla="*/ 341 w 397"/>
                <a:gd name="T13" fmla="*/ 737 h 907"/>
                <a:gd name="T14" fmla="*/ 397 w 397"/>
                <a:gd name="T15" fmla="*/ 623 h 907"/>
                <a:gd name="T16" fmla="*/ 341 w 397"/>
                <a:gd name="T17" fmla="*/ 510 h 907"/>
                <a:gd name="T18" fmla="*/ 227 w 397"/>
                <a:gd name="T19" fmla="*/ 397 h 907"/>
                <a:gd name="T20" fmla="*/ 227 w 397"/>
                <a:gd name="T21" fmla="*/ 340 h 907"/>
                <a:gd name="T22" fmla="*/ 341 w 397"/>
                <a:gd name="T23" fmla="*/ 227 h 907"/>
                <a:gd name="T24" fmla="*/ 341 w 397"/>
                <a:gd name="T25" fmla="*/ 113 h 907"/>
                <a:gd name="T26" fmla="*/ 284 w 397"/>
                <a:gd name="T27" fmla="*/ 0 h 907"/>
                <a:gd name="T28" fmla="*/ 284 w 397"/>
                <a:gd name="T29" fmla="*/ 113 h 907"/>
                <a:gd name="T30" fmla="*/ 227 w 397"/>
                <a:gd name="T31" fmla="*/ 56 h 907"/>
                <a:gd name="T32" fmla="*/ 170 w 397"/>
                <a:gd name="T33" fmla="*/ 56 h 907"/>
                <a:gd name="T34" fmla="*/ 57 w 397"/>
                <a:gd name="T35" fmla="*/ 113 h 907"/>
                <a:gd name="T36" fmla="*/ 57 w 397"/>
                <a:gd name="T37" fmla="*/ 227 h 907"/>
                <a:gd name="T38" fmla="*/ 0 w 397"/>
                <a:gd name="T39" fmla="*/ 283 h 907"/>
                <a:gd name="T40" fmla="*/ 0 w 397"/>
                <a:gd name="T41" fmla="*/ 397 h 907"/>
                <a:gd name="T42" fmla="*/ 0 w 397"/>
                <a:gd name="T43" fmla="*/ 510 h 907"/>
                <a:gd name="T44" fmla="*/ 57 w 397"/>
                <a:gd name="T45" fmla="*/ 623 h 907"/>
                <a:gd name="T46" fmla="*/ 57 w 397"/>
                <a:gd name="T47" fmla="*/ 680 h 907"/>
                <a:gd name="T48" fmla="*/ 114 w 397"/>
                <a:gd name="T49" fmla="*/ 680 h 907"/>
                <a:gd name="T50" fmla="*/ 170 w 397"/>
                <a:gd name="T51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7" h="907">
                  <a:moveTo>
                    <a:pt x="170" y="794"/>
                  </a:moveTo>
                  <a:lnTo>
                    <a:pt x="227" y="850"/>
                  </a:lnTo>
                  <a:lnTo>
                    <a:pt x="170" y="737"/>
                  </a:lnTo>
                  <a:lnTo>
                    <a:pt x="227" y="680"/>
                  </a:lnTo>
                  <a:lnTo>
                    <a:pt x="284" y="737"/>
                  </a:lnTo>
                  <a:lnTo>
                    <a:pt x="227" y="907"/>
                  </a:lnTo>
                  <a:lnTo>
                    <a:pt x="341" y="737"/>
                  </a:lnTo>
                  <a:lnTo>
                    <a:pt x="397" y="623"/>
                  </a:lnTo>
                  <a:lnTo>
                    <a:pt x="341" y="510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114" y="680"/>
                  </a:lnTo>
                  <a:lnTo>
                    <a:pt x="170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64" name="Freeform 32"/>
            <p:cNvSpPr>
              <a:spLocks/>
            </p:cNvSpPr>
            <p:nvPr/>
          </p:nvSpPr>
          <p:spPr bwMode="auto">
            <a:xfrm>
              <a:off x="3635" y="4555"/>
              <a:ext cx="284" cy="283"/>
            </a:xfrm>
            <a:custGeom>
              <a:avLst/>
              <a:gdLst>
                <a:gd name="T0" fmla="*/ 113 w 284"/>
                <a:gd name="T1" fmla="*/ 0 h 283"/>
                <a:gd name="T2" fmla="*/ 57 w 284"/>
                <a:gd name="T3" fmla="*/ 113 h 283"/>
                <a:gd name="T4" fmla="*/ 0 w 284"/>
                <a:gd name="T5" fmla="*/ 113 h 283"/>
                <a:gd name="T6" fmla="*/ 0 w 284"/>
                <a:gd name="T7" fmla="*/ 283 h 283"/>
                <a:gd name="T8" fmla="*/ 113 w 284"/>
                <a:gd name="T9" fmla="*/ 227 h 283"/>
                <a:gd name="T10" fmla="*/ 113 w 284"/>
                <a:gd name="T11" fmla="*/ 170 h 283"/>
                <a:gd name="T12" fmla="*/ 170 w 284"/>
                <a:gd name="T13" fmla="*/ 170 h 283"/>
                <a:gd name="T14" fmla="*/ 227 w 284"/>
                <a:gd name="T15" fmla="*/ 227 h 283"/>
                <a:gd name="T16" fmla="*/ 284 w 284"/>
                <a:gd name="T17" fmla="*/ 227 h 283"/>
                <a:gd name="T18" fmla="*/ 284 w 284"/>
                <a:gd name="T19" fmla="*/ 113 h 283"/>
                <a:gd name="T20" fmla="*/ 227 w 284"/>
                <a:gd name="T21" fmla="*/ 57 h 283"/>
                <a:gd name="T22" fmla="*/ 113 w 284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283">
                  <a:moveTo>
                    <a:pt x="113" y="0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227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65" name="Freeform 33"/>
            <p:cNvSpPr>
              <a:spLocks/>
            </p:cNvSpPr>
            <p:nvPr/>
          </p:nvSpPr>
          <p:spPr bwMode="auto">
            <a:xfrm>
              <a:off x="3068" y="3761"/>
              <a:ext cx="737" cy="1361"/>
            </a:xfrm>
            <a:custGeom>
              <a:avLst/>
              <a:gdLst>
                <a:gd name="T0" fmla="*/ 170 w 737"/>
                <a:gd name="T1" fmla="*/ 1361 h 1361"/>
                <a:gd name="T2" fmla="*/ 284 w 737"/>
                <a:gd name="T3" fmla="*/ 1191 h 1361"/>
                <a:gd name="T4" fmla="*/ 340 w 737"/>
                <a:gd name="T5" fmla="*/ 1077 h 1361"/>
                <a:gd name="T6" fmla="*/ 284 w 737"/>
                <a:gd name="T7" fmla="*/ 964 h 1361"/>
                <a:gd name="T8" fmla="*/ 170 w 737"/>
                <a:gd name="T9" fmla="*/ 851 h 1361"/>
                <a:gd name="T10" fmla="*/ 170 w 737"/>
                <a:gd name="T11" fmla="*/ 794 h 1361"/>
                <a:gd name="T12" fmla="*/ 284 w 737"/>
                <a:gd name="T13" fmla="*/ 681 h 1361"/>
                <a:gd name="T14" fmla="*/ 284 w 737"/>
                <a:gd name="T15" fmla="*/ 567 h 1361"/>
                <a:gd name="T16" fmla="*/ 227 w 737"/>
                <a:gd name="T17" fmla="*/ 454 h 1361"/>
                <a:gd name="T18" fmla="*/ 227 w 737"/>
                <a:gd name="T19" fmla="*/ 567 h 1361"/>
                <a:gd name="T20" fmla="*/ 170 w 737"/>
                <a:gd name="T21" fmla="*/ 510 h 1361"/>
                <a:gd name="T22" fmla="*/ 113 w 737"/>
                <a:gd name="T23" fmla="*/ 510 h 1361"/>
                <a:gd name="T24" fmla="*/ 113 w 737"/>
                <a:gd name="T25" fmla="*/ 397 h 1361"/>
                <a:gd name="T26" fmla="*/ 0 w 737"/>
                <a:gd name="T27" fmla="*/ 340 h 1361"/>
                <a:gd name="T28" fmla="*/ 0 w 737"/>
                <a:gd name="T29" fmla="*/ 284 h 1361"/>
                <a:gd name="T30" fmla="*/ 57 w 737"/>
                <a:gd name="T31" fmla="*/ 227 h 1361"/>
                <a:gd name="T32" fmla="*/ 113 w 737"/>
                <a:gd name="T33" fmla="*/ 227 h 1361"/>
                <a:gd name="T34" fmla="*/ 227 w 737"/>
                <a:gd name="T35" fmla="*/ 170 h 1361"/>
                <a:gd name="T36" fmla="*/ 284 w 737"/>
                <a:gd name="T37" fmla="*/ 0 h 1361"/>
                <a:gd name="T38" fmla="*/ 397 w 737"/>
                <a:gd name="T39" fmla="*/ 57 h 1361"/>
                <a:gd name="T40" fmla="*/ 397 w 737"/>
                <a:gd name="T41" fmla="*/ 170 h 1361"/>
                <a:gd name="T42" fmla="*/ 454 w 737"/>
                <a:gd name="T43" fmla="*/ 227 h 1361"/>
                <a:gd name="T44" fmla="*/ 567 w 737"/>
                <a:gd name="T45" fmla="*/ 170 h 1361"/>
                <a:gd name="T46" fmla="*/ 510 w 737"/>
                <a:gd name="T47" fmla="*/ 284 h 1361"/>
                <a:gd name="T48" fmla="*/ 624 w 737"/>
                <a:gd name="T49" fmla="*/ 284 h 1361"/>
                <a:gd name="T50" fmla="*/ 624 w 737"/>
                <a:gd name="T51" fmla="*/ 510 h 1361"/>
                <a:gd name="T52" fmla="*/ 567 w 737"/>
                <a:gd name="T53" fmla="*/ 567 h 1361"/>
                <a:gd name="T54" fmla="*/ 680 w 737"/>
                <a:gd name="T55" fmla="*/ 624 h 1361"/>
                <a:gd name="T56" fmla="*/ 737 w 737"/>
                <a:gd name="T57" fmla="*/ 567 h 1361"/>
                <a:gd name="T58" fmla="*/ 737 w 737"/>
                <a:gd name="T59" fmla="*/ 681 h 1361"/>
                <a:gd name="T60" fmla="*/ 680 w 737"/>
                <a:gd name="T61" fmla="*/ 794 h 1361"/>
                <a:gd name="T62" fmla="*/ 624 w 737"/>
                <a:gd name="T63" fmla="*/ 907 h 1361"/>
                <a:gd name="T64" fmla="*/ 567 w 737"/>
                <a:gd name="T65" fmla="*/ 907 h 1361"/>
                <a:gd name="T66" fmla="*/ 567 w 737"/>
                <a:gd name="T67" fmla="*/ 1077 h 1361"/>
                <a:gd name="T68" fmla="*/ 624 w 737"/>
                <a:gd name="T69" fmla="*/ 1134 h 1361"/>
                <a:gd name="T70" fmla="*/ 624 w 737"/>
                <a:gd name="T71" fmla="*/ 1304 h 1361"/>
                <a:gd name="T72" fmla="*/ 567 w 737"/>
                <a:gd name="T73" fmla="*/ 1248 h 1361"/>
                <a:gd name="T74" fmla="*/ 397 w 737"/>
                <a:gd name="T75" fmla="*/ 1248 h 1361"/>
                <a:gd name="T76" fmla="*/ 340 w 737"/>
                <a:gd name="T77" fmla="*/ 1304 h 1361"/>
                <a:gd name="T78" fmla="*/ 340 w 737"/>
                <a:gd name="T79" fmla="*/ 1248 h 1361"/>
                <a:gd name="T80" fmla="*/ 170 w 737"/>
                <a:gd name="T8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7" h="1361">
                  <a:moveTo>
                    <a:pt x="170" y="1361"/>
                  </a:moveTo>
                  <a:lnTo>
                    <a:pt x="284" y="1191"/>
                  </a:lnTo>
                  <a:lnTo>
                    <a:pt x="340" y="1077"/>
                  </a:lnTo>
                  <a:lnTo>
                    <a:pt x="284" y="964"/>
                  </a:lnTo>
                  <a:lnTo>
                    <a:pt x="170" y="851"/>
                  </a:lnTo>
                  <a:lnTo>
                    <a:pt x="170" y="794"/>
                  </a:lnTo>
                  <a:lnTo>
                    <a:pt x="284" y="681"/>
                  </a:lnTo>
                  <a:lnTo>
                    <a:pt x="284" y="567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397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227" y="170"/>
                  </a:lnTo>
                  <a:lnTo>
                    <a:pt x="284" y="0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454" y="227"/>
                  </a:lnTo>
                  <a:lnTo>
                    <a:pt x="567" y="170"/>
                  </a:lnTo>
                  <a:lnTo>
                    <a:pt x="510" y="284"/>
                  </a:lnTo>
                  <a:lnTo>
                    <a:pt x="624" y="284"/>
                  </a:lnTo>
                  <a:lnTo>
                    <a:pt x="624" y="510"/>
                  </a:lnTo>
                  <a:lnTo>
                    <a:pt x="567" y="567"/>
                  </a:lnTo>
                  <a:lnTo>
                    <a:pt x="680" y="624"/>
                  </a:lnTo>
                  <a:lnTo>
                    <a:pt x="737" y="567"/>
                  </a:lnTo>
                  <a:lnTo>
                    <a:pt x="737" y="681"/>
                  </a:lnTo>
                  <a:lnTo>
                    <a:pt x="680" y="794"/>
                  </a:lnTo>
                  <a:lnTo>
                    <a:pt x="624" y="907"/>
                  </a:lnTo>
                  <a:lnTo>
                    <a:pt x="567" y="907"/>
                  </a:lnTo>
                  <a:lnTo>
                    <a:pt x="567" y="1077"/>
                  </a:lnTo>
                  <a:lnTo>
                    <a:pt x="624" y="1134"/>
                  </a:lnTo>
                  <a:lnTo>
                    <a:pt x="624" y="1304"/>
                  </a:lnTo>
                  <a:lnTo>
                    <a:pt x="567" y="1248"/>
                  </a:lnTo>
                  <a:lnTo>
                    <a:pt x="397" y="1248"/>
                  </a:lnTo>
                  <a:lnTo>
                    <a:pt x="340" y="1304"/>
                  </a:lnTo>
                  <a:lnTo>
                    <a:pt x="340" y="1248"/>
                  </a:lnTo>
                  <a:lnTo>
                    <a:pt x="170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66" name="Freeform 34"/>
            <p:cNvSpPr>
              <a:spLocks/>
            </p:cNvSpPr>
            <p:nvPr/>
          </p:nvSpPr>
          <p:spPr bwMode="auto">
            <a:xfrm>
              <a:off x="7094" y="4952"/>
              <a:ext cx="397" cy="567"/>
            </a:xfrm>
            <a:custGeom>
              <a:avLst/>
              <a:gdLst>
                <a:gd name="T0" fmla="*/ 0 w 397"/>
                <a:gd name="T1" fmla="*/ 510 h 567"/>
                <a:gd name="T2" fmla="*/ 57 w 397"/>
                <a:gd name="T3" fmla="*/ 340 h 567"/>
                <a:gd name="T4" fmla="*/ 0 w 397"/>
                <a:gd name="T5" fmla="*/ 0 h 567"/>
                <a:gd name="T6" fmla="*/ 57 w 397"/>
                <a:gd name="T7" fmla="*/ 57 h 567"/>
                <a:gd name="T8" fmla="*/ 113 w 397"/>
                <a:gd name="T9" fmla="*/ 113 h 567"/>
                <a:gd name="T10" fmla="*/ 170 w 397"/>
                <a:gd name="T11" fmla="*/ 113 h 567"/>
                <a:gd name="T12" fmla="*/ 283 w 397"/>
                <a:gd name="T13" fmla="*/ 57 h 567"/>
                <a:gd name="T14" fmla="*/ 340 w 397"/>
                <a:gd name="T15" fmla="*/ 113 h 567"/>
                <a:gd name="T16" fmla="*/ 397 w 397"/>
                <a:gd name="T17" fmla="*/ 283 h 567"/>
                <a:gd name="T18" fmla="*/ 340 w 397"/>
                <a:gd name="T19" fmla="*/ 227 h 567"/>
                <a:gd name="T20" fmla="*/ 340 w 397"/>
                <a:gd name="T21" fmla="*/ 340 h 567"/>
                <a:gd name="T22" fmla="*/ 170 w 397"/>
                <a:gd name="T23" fmla="*/ 397 h 567"/>
                <a:gd name="T24" fmla="*/ 113 w 397"/>
                <a:gd name="T25" fmla="*/ 567 h 567"/>
                <a:gd name="T26" fmla="*/ 57 w 397"/>
                <a:gd name="T27" fmla="*/ 567 h 567"/>
                <a:gd name="T28" fmla="*/ 113 w 397"/>
                <a:gd name="T29" fmla="*/ 453 h 567"/>
                <a:gd name="T30" fmla="*/ 57 w 397"/>
                <a:gd name="T31" fmla="*/ 453 h 567"/>
                <a:gd name="T32" fmla="*/ 0 w 397"/>
                <a:gd name="T33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567">
                  <a:moveTo>
                    <a:pt x="0" y="510"/>
                  </a:moveTo>
                  <a:lnTo>
                    <a:pt x="57" y="340"/>
                  </a:lnTo>
                  <a:lnTo>
                    <a:pt x="0" y="0"/>
                  </a:lnTo>
                  <a:lnTo>
                    <a:pt x="57" y="57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283" y="57"/>
                  </a:lnTo>
                  <a:lnTo>
                    <a:pt x="340" y="113"/>
                  </a:lnTo>
                  <a:lnTo>
                    <a:pt x="397" y="283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70" y="397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113" y="453"/>
                  </a:lnTo>
                  <a:lnTo>
                    <a:pt x="57" y="453"/>
                  </a:lnTo>
                  <a:lnTo>
                    <a:pt x="0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67" name="Freeform 35"/>
            <p:cNvSpPr>
              <a:spLocks/>
            </p:cNvSpPr>
            <p:nvPr/>
          </p:nvSpPr>
          <p:spPr bwMode="auto">
            <a:xfrm>
              <a:off x="7094" y="4782"/>
              <a:ext cx="340" cy="283"/>
            </a:xfrm>
            <a:custGeom>
              <a:avLst/>
              <a:gdLst>
                <a:gd name="T0" fmla="*/ 0 w 340"/>
                <a:gd name="T1" fmla="*/ 170 h 283"/>
                <a:gd name="T2" fmla="*/ 0 w 340"/>
                <a:gd name="T3" fmla="*/ 113 h 283"/>
                <a:gd name="T4" fmla="*/ 57 w 340"/>
                <a:gd name="T5" fmla="*/ 113 h 283"/>
                <a:gd name="T6" fmla="*/ 0 w 340"/>
                <a:gd name="T7" fmla="*/ 0 h 283"/>
                <a:gd name="T8" fmla="*/ 57 w 340"/>
                <a:gd name="T9" fmla="*/ 0 h 283"/>
                <a:gd name="T10" fmla="*/ 113 w 340"/>
                <a:gd name="T11" fmla="*/ 56 h 283"/>
                <a:gd name="T12" fmla="*/ 227 w 340"/>
                <a:gd name="T13" fmla="*/ 56 h 283"/>
                <a:gd name="T14" fmla="*/ 340 w 340"/>
                <a:gd name="T15" fmla="*/ 170 h 283"/>
                <a:gd name="T16" fmla="*/ 283 w 340"/>
                <a:gd name="T17" fmla="*/ 227 h 283"/>
                <a:gd name="T18" fmla="*/ 170 w 340"/>
                <a:gd name="T19" fmla="*/ 283 h 283"/>
                <a:gd name="T20" fmla="*/ 113 w 340"/>
                <a:gd name="T21" fmla="*/ 283 h 283"/>
                <a:gd name="T22" fmla="*/ 0 w 340"/>
                <a:gd name="T23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283">
                  <a:moveTo>
                    <a:pt x="0" y="17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0" y="0"/>
                  </a:lnTo>
                  <a:lnTo>
                    <a:pt x="57" y="0"/>
                  </a:lnTo>
                  <a:lnTo>
                    <a:pt x="113" y="56"/>
                  </a:lnTo>
                  <a:lnTo>
                    <a:pt x="227" y="56"/>
                  </a:lnTo>
                  <a:lnTo>
                    <a:pt x="340" y="170"/>
                  </a:lnTo>
                  <a:lnTo>
                    <a:pt x="283" y="227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68" name="Freeform 36"/>
            <p:cNvSpPr>
              <a:spLocks/>
            </p:cNvSpPr>
            <p:nvPr/>
          </p:nvSpPr>
          <p:spPr bwMode="auto">
            <a:xfrm>
              <a:off x="7037" y="4158"/>
              <a:ext cx="454" cy="680"/>
            </a:xfrm>
            <a:custGeom>
              <a:avLst/>
              <a:gdLst>
                <a:gd name="T0" fmla="*/ 284 w 454"/>
                <a:gd name="T1" fmla="*/ 680 h 680"/>
                <a:gd name="T2" fmla="*/ 170 w 454"/>
                <a:gd name="T3" fmla="*/ 680 h 680"/>
                <a:gd name="T4" fmla="*/ 170 w 454"/>
                <a:gd name="T5" fmla="*/ 567 h 680"/>
                <a:gd name="T6" fmla="*/ 227 w 454"/>
                <a:gd name="T7" fmla="*/ 510 h 680"/>
                <a:gd name="T8" fmla="*/ 170 w 454"/>
                <a:gd name="T9" fmla="*/ 454 h 680"/>
                <a:gd name="T10" fmla="*/ 170 w 454"/>
                <a:gd name="T11" fmla="*/ 510 h 680"/>
                <a:gd name="T12" fmla="*/ 0 w 454"/>
                <a:gd name="T13" fmla="*/ 340 h 680"/>
                <a:gd name="T14" fmla="*/ 114 w 454"/>
                <a:gd name="T15" fmla="*/ 284 h 680"/>
                <a:gd name="T16" fmla="*/ 170 w 454"/>
                <a:gd name="T17" fmla="*/ 113 h 680"/>
                <a:gd name="T18" fmla="*/ 284 w 454"/>
                <a:gd name="T19" fmla="*/ 0 h 680"/>
                <a:gd name="T20" fmla="*/ 397 w 454"/>
                <a:gd name="T21" fmla="*/ 0 h 680"/>
                <a:gd name="T22" fmla="*/ 454 w 454"/>
                <a:gd name="T23" fmla="*/ 57 h 680"/>
                <a:gd name="T24" fmla="*/ 397 w 454"/>
                <a:gd name="T25" fmla="*/ 57 h 680"/>
                <a:gd name="T26" fmla="*/ 284 w 454"/>
                <a:gd name="T27" fmla="*/ 113 h 680"/>
                <a:gd name="T28" fmla="*/ 340 w 454"/>
                <a:gd name="T29" fmla="*/ 170 h 680"/>
                <a:gd name="T30" fmla="*/ 340 w 454"/>
                <a:gd name="T31" fmla="*/ 227 h 680"/>
                <a:gd name="T32" fmla="*/ 397 w 454"/>
                <a:gd name="T33" fmla="*/ 227 h 680"/>
                <a:gd name="T34" fmla="*/ 284 w 454"/>
                <a:gd name="T35" fmla="*/ 454 h 680"/>
                <a:gd name="T36" fmla="*/ 284 w 454"/>
                <a:gd name="T37" fmla="*/ 510 h 680"/>
                <a:gd name="T38" fmla="*/ 227 w 454"/>
                <a:gd name="T39" fmla="*/ 624 h 680"/>
                <a:gd name="T40" fmla="*/ 284 w 454"/>
                <a:gd name="T4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4" h="680">
                  <a:moveTo>
                    <a:pt x="284" y="680"/>
                  </a:moveTo>
                  <a:lnTo>
                    <a:pt x="170" y="680"/>
                  </a:lnTo>
                  <a:lnTo>
                    <a:pt x="170" y="567"/>
                  </a:lnTo>
                  <a:lnTo>
                    <a:pt x="227" y="510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0" y="340"/>
                  </a:lnTo>
                  <a:lnTo>
                    <a:pt x="114" y="284"/>
                  </a:lnTo>
                  <a:lnTo>
                    <a:pt x="170" y="113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284" y="113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227" y="624"/>
                  </a:lnTo>
                  <a:lnTo>
                    <a:pt x="284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69" name="Freeform 37"/>
            <p:cNvSpPr>
              <a:spLocks/>
            </p:cNvSpPr>
            <p:nvPr/>
          </p:nvSpPr>
          <p:spPr bwMode="auto">
            <a:xfrm>
              <a:off x="6754" y="3704"/>
              <a:ext cx="567" cy="794"/>
            </a:xfrm>
            <a:custGeom>
              <a:avLst/>
              <a:gdLst>
                <a:gd name="T0" fmla="*/ 283 w 567"/>
                <a:gd name="T1" fmla="*/ 794 h 794"/>
                <a:gd name="T2" fmla="*/ 170 w 567"/>
                <a:gd name="T3" fmla="*/ 738 h 794"/>
                <a:gd name="T4" fmla="*/ 226 w 567"/>
                <a:gd name="T5" fmla="*/ 681 h 794"/>
                <a:gd name="T6" fmla="*/ 113 w 567"/>
                <a:gd name="T7" fmla="*/ 624 h 794"/>
                <a:gd name="T8" fmla="*/ 226 w 567"/>
                <a:gd name="T9" fmla="*/ 624 h 794"/>
                <a:gd name="T10" fmla="*/ 226 w 567"/>
                <a:gd name="T11" fmla="*/ 567 h 794"/>
                <a:gd name="T12" fmla="*/ 170 w 567"/>
                <a:gd name="T13" fmla="*/ 567 h 794"/>
                <a:gd name="T14" fmla="*/ 170 w 567"/>
                <a:gd name="T15" fmla="*/ 397 h 794"/>
                <a:gd name="T16" fmla="*/ 56 w 567"/>
                <a:gd name="T17" fmla="*/ 284 h 794"/>
                <a:gd name="T18" fmla="*/ 56 w 567"/>
                <a:gd name="T19" fmla="*/ 227 h 794"/>
                <a:gd name="T20" fmla="*/ 113 w 567"/>
                <a:gd name="T21" fmla="*/ 171 h 794"/>
                <a:gd name="T22" fmla="*/ 0 w 567"/>
                <a:gd name="T23" fmla="*/ 114 h 794"/>
                <a:gd name="T24" fmla="*/ 0 w 567"/>
                <a:gd name="T25" fmla="*/ 57 h 794"/>
                <a:gd name="T26" fmla="*/ 113 w 567"/>
                <a:gd name="T27" fmla="*/ 57 h 794"/>
                <a:gd name="T28" fmla="*/ 170 w 567"/>
                <a:gd name="T29" fmla="*/ 57 h 794"/>
                <a:gd name="T30" fmla="*/ 113 w 567"/>
                <a:gd name="T31" fmla="*/ 0 h 794"/>
                <a:gd name="T32" fmla="*/ 283 w 567"/>
                <a:gd name="T33" fmla="*/ 0 h 794"/>
                <a:gd name="T34" fmla="*/ 283 w 567"/>
                <a:gd name="T35" fmla="*/ 171 h 794"/>
                <a:gd name="T36" fmla="*/ 226 w 567"/>
                <a:gd name="T37" fmla="*/ 284 h 794"/>
                <a:gd name="T38" fmla="*/ 283 w 567"/>
                <a:gd name="T39" fmla="*/ 341 h 794"/>
                <a:gd name="T40" fmla="*/ 397 w 567"/>
                <a:gd name="T41" fmla="*/ 341 h 794"/>
                <a:gd name="T42" fmla="*/ 453 w 567"/>
                <a:gd name="T43" fmla="*/ 397 h 794"/>
                <a:gd name="T44" fmla="*/ 510 w 567"/>
                <a:gd name="T45" fmla="*/ 397 h 794"/>
                <a:gd name="T46" fmla="*/ 567 w 567"/>
                <a:gd name="T47" fmla="*/ 454 h 794"/>
                <a:gd name="T48" fmla="*/ 453 w 567"/>
                <a:gd name="T49" fmla="*/ 567 h 794"/>
                <a:gd name="T50" fmla="*/ 397 w 567"/>
                <a:gd name="T51" fmla="*/ 738 h 794"/>
                <a:gd name="T52" fmla="*/ 283 w 567"/>
                <a:gd name="T5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794">
                  <a:moveTo>
                    <a:pt x="283" y="794"/>
                  </a:moveTo>
                  <a:lnTo>
                    <a:pt x="170" y="738"/>
                  </a:lnTo>
                  <a:lnTo>
                    <a:pt x="226" y="681"/>
                  </a:lnTo>
                  <a:lnTo>
                    <a:pt x="113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113" y="171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171"/>
                  </a:lnTo>
                  <a:lnTo>
                    <a:pt x="226" y="284"/>
                  </a:lnTo>
                  <a:lnTo>
                    <a:pt x="283" y="341"/>
                  </a:lnTo>
                  <a:lnTo>
                    <a:pt x="397" y="341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67" y="454"/>
                  </a:lnTo>
                  <a:lnTo>
                    <a:pt x="453" y="567"/>
                  </a:lnTo>
                  <a:lnTo>
                    <a:pt x="397" y="738"/>
                  </a:lnTo>
                  <a:lnTo>
                    <a:pt x="283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70" name="Freeform 38"/>
            <p:cNvSpPr>
              <a:spLocks/>
            </p:cNvSpPr>
            <p:nvPr/>
          </p:nvSpPr>
          <p:spPr bwMode="auto">
            <a:xfrm>
              <a:off x="6640" y="4952"/>
              <a:ext cx="284" cy="340"/>
            </a:xfrm>
            <a:custGeom>
              <a:avLst/>
              <a:gdLst>
                <a:gd name="T0" fmla="*/ 170 w 284"/>
                <a:gd name="T1" fmla="*/ 340 h 340"/>
                <a:gd name="T2" fmla="*/ 114 w 284"/>
                <a:gd name="T3" fmla="*/ 170 h 340"/>
                <a:gd name="T4" fmla="*/ 0 w 284"/>
                <a:gd name="T5" fmla="*/ 0 h 340"/>
                <a:gd name="T6" fmla="*/ 114 w 284"/>
                <a:gd name="T7" fmla="*/ 0 h 340"/>
                <a:gd name="T8" fmla="*/ 227 w 284"/>
                <a:gd name="T9" fmla="*/ 170 h 340"/>
                <a:gd name="T10" fmla="*/ 284 w 284"/>
                <a:gd name="T11" fmla="*/ 340 h 340"/>
                <a:gd name="T12" fmla="*/ 170 w 284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40">
                  <a:moveTo>
                    <a:pt x="170" y="340"/>
                  </a:moveTo>
                  <a:lnTo>
                    <a:pt x="114" y="170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227" y="170"/>
                  </a:lnTo>
                  <a:lnTo>
                    <a:pt x="284" y="340"/>
                  </a:lnTo>
                  <a:lnTo>
                    <a:pt x="17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71" name="Freeform 39"/>
            <p:cNvSpPr>
              <a:spLocks/>
            </p:cNvSpPr>
            <p:nvPr/>
          </p:nvSpPr>
          <p:spPr bwMode="auto">
            <a:xfrm>
              <a:off x="6470" y="4555"/>
              <a:ext cx="681" cy="907"/>
            </a:xfrm>
            <a:custGeom>
              <a:avLst/>
              <a:gdLst>
                <a:gd name="T0" fmla="*/ 170 w 681"/>
                <a:gd name="T1" fmla="*/ 397 h 907"/>
                <a:gd name="T2" fmla="*/ 227 w 681"/>
                <a:gd name="T3" fmla="*/ 283 h 907"/>
                <a:gd name="T4" fmla="*/ 57 w 681"/>
                <a:gd name="T5" fmla="*/ 283 h 907"/>
                <a:gd name="T6" fmla="*/ 0 w 681"/>
                <a:gd name="T7" fmla="*/ 227 h 907"/>
                <a:gd name="T8" fmla="*/ 57 w 681"/>
                <a:gd name="T9" fmla="*/ 57 h 907"/>
                <a:gd name="T10" fmla="*/ 170 w 681"/>
                <a:gd name="T11" fmla="*/ 113 h 907"/>
                <a:gd name="T12" fmla="*/ 170 w 681"/>
                <a:gd name="T13" fmla="*/ 57 h 907"/>
                <a:gd name="T14" fmla="*/ 227 w 681"/>
                <a:gd name="T15" fmla="*/ 57 h 907"/>
                <a:gd name="T16" fmla="*/ 284 w 681"/>
                <a:gd name="T17" fmla="*/ 0 h 907"/>
                <a:gd name="T18" fmla="*/ 397 w 681"/>
                <a:gd name="T19" fmla="*/ 0 h 907"/>
                <a:gd name="T20" fmla="*/ 454 w 681"/>
                <a:gd name="T21" fmla="*/ 170 h 907"/>
                <a:gd name="T22" fmla="*/ 510 w 681"/>
                <a:gd name="T23" fmla="*/ 227 h 907"/>
                <a:gd name="T24" fmla="*/ 340 w 681"/>
                <a:gd name="T25" fmla="*/ 283 h 907"/>
                <a:gd name="T26" fmla="*/ 340 w 681"/>
                <a:gd name="T27" fmla="*/ 340 h 907"/>
                <a:gd name="T28" fmla="*/ 454 w 681"/>
                <a:gd name="T29" fmla="*/ 397 h 907"/>
                <a:gd name="T30" fmla="*/ 510 w 681"/>
                <a:gd name="T31" fmla="*/ 397 h 907"/>
                <a:gd name="T32" fmla="*/ 567 w 681"/>
                <a:gd name="T33" fmla="*/ 454 h 907"/>
                <a:gd name="T34" fmla="*/ 624 w 681"/>
                <a:gd name="T35" fmla="*/ 397 h 907"/>
                <a:gd name="T36" fmla="*/ 681 w 681"/>
                <a:gd name="T37" fmla="*/ 737 h 907"/>
                <a:gd name="T38" fmla="*/ 624 w 681"/>
                <a:gd name="T39" fmla="*/ 907 h 907"/>
                <a:gd name="T40" fmla="*/ 624 w 681"/>
                <a:gd name="T41" fmla="*/ 850 h 907"/>
                <a:gd name="T42" fmla="*/ 567 w 681"/>
                <a:gd name="T43" fmla="*/ 850 h 907"/>
                <a:gd name="T44" fmla="*/ 567 w 681"/>
                <a:gd name="T45" fmla="*/ 794 h 907"/>
                <a:gd name="T46" fmla="*/ 510 w 681"/>
                <a:gd name="T47" fmla="*/ 737 h 907"/>
                <a:gd name="T48" fmla="*/ 454 w 681"/>
                <a:gd name="T49" fmla="*/ 737 h 907"/>
                <a:gd name="T50" fmla="*/ 397 w 681"/>
                <a:gd name="T51" fmla="*/ 567 h 907"/>
                <a:gd name="T52" fmla="*/ 284 w 681"/>
                <a:gd name="T53" fmla="*/ 397 h 907"/>
                <a:gd name="T54" fmla="*/ 170 w 681"/>
                <a:gd name="T55" fmla="*/ 39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907">
                  <a:moveTo>
                    <a:pt x="170" y="397"/>
                  </a:moveTo>
                  <a:lnTo>
                    <a:pt x="227" y="283"/>
                  </a:lnTo>
                  <a:lnTo>
                    <a:pt x="57" y="283"/>
                  </a:lnTo>
                  <a:lnTo>
                    <a:pt x="0" y="227"/>
                  </a:lnTo>
                  <a:lnTo>
                    <a:pt x="57" y="57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454" y="170"/>
                  </a:lnTo>
                  <a:lnTo>
                    <a:pt x="510" y="227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67" y="454"/>
                  </a:lnTo>
                  <a:lnTo>
                    <a:pt x="624" y="397"/>
                  </a:lnTo>
                  <a:lnTo>
                    <a:pt x="681" y="737"/>
                  </a:lnTo>
                  <a:lnTo>
                    <a:pt x="624" y="907"/>
                  </a:lnTo>
                  <a:lnTo>
                    <a:pt x="624" y="850"/>
                  </a:lnTo>
                  <a:lnTo>
                    <a:pt x="567" y="850"/>
                  </a:lnTo>
                  <a:lnTo>
                    <a:pt x="567" y="794"/>
                  </a:lnTo>
                  <a:lnTo>
                    <a:pt x="510" y="737"/>
                  </a:lnTo>
                  <a:lnTo>
                    <a:pt x="454" y="737"/>
                  </a:lnTo>
                  <a:lnTo>
                    <a:pt x="397" y="567"/>
                  </a:lnTo>
                  <a:lnTo>
                    <a:pt x="284" y="397"/>
                  </a:lnTo>
                  <a:lnTo>
                    <a:pt x="17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72" name="Freeform 40"/>
            <p:cNvSpPr>
              <a:spLocks/>
            </p:cNvSpPr>
            <p:nvPr/>
          </p:nvSpPr>
          <p:spPr bwMode="auto">
            <a:xfrm>
              <a:off x="6697" y="3988"/>
              <a:ext cx="567" cy="1021"/>
            </a:xfrm>
            <a:custGeom>
              <a:avLst/>
              <a:gdLst>
                <a:gd name="T0" fmla="*/ 113 w 567"/>
                <a:gd name="T1" fmla="*/ 0 h 1021"/>
                <a:gd name="T2" fmla="*/ 113 w 567"/>
                <a:gd name="T3" fmla="*/ 113 h 1021"/>
                <a:gd name="T4" fmla="*/ 170 w 567"/>
                <a:gd name="T5" fmla="*/ 170 h 1021"/>
                <a:gd name="T6" fmla="*/ 113 w 567"/>
                <a:gd name="T7" fmla="*/ 283 h 1021"/>
                <a:gd name="T8" fmla="*/ 57 w 567"/>
                <a:gd name="T9" fmla="*/ 227 h 1021"/>
                <a:gd name="T10" fmla="*/ 0 w 567"/>
                <a:gd name="T11" fmla="*/ 283 h 1021"/>
                <a:gd name="T12" fmla="*/ 0 w 567"/>
                <a:gd name="T13" fmla="*/ 397 h 1021"/>
                <a:gd name="T14" fmla="*/ 57 w 567"/>
                <a:gd name="T15" fmla="*/ 567 h 1021"/>
                <a:gd name="T16" fmla="*/ 170 w 567"/>
                <a:gd name="T17" fmla="*/ 567 h 1021"/>
                <a:gd name="T18" fmla="*/ 227 w 567"/>
                <a:gd name="T19" fmla="*/ 737 h 1021"/>
                <a:gd name="T20" fmla="*/ 283 w 567"/>
                <a:gd name="T21" fmla="*/ 794 h 1021"/>
                <a:gd name="T22" fmla="*/ 113 w 567"/>
                <a:gd name="T23" fmla="*/ 850 h 1021"/>
                <a:gd name="T24" fmla="*/ 113 w 567"/>
                <a:gd name="T25" fmla="*/ 907 h 1021"/>
                <a:gd name="T26" fmla="*/ 227 w 567"/>
                <a:gd name="T27" fmla="*/ 964 h 1021"/>
                <a:gd name="T28" fmla="*/ 283 w 567"/>
                <a:gd name="T29" fmla="*/ 964 h 1021"/>
                <a:gd name="T30" fmla="*/ 340 w 567"/>
                <a:gd name="T31" fmla="*/ 1021 h 1021"/>
                <a:gd name="T32" fmla="*/ 397 w 567"/>
                <a:gd name="T33" fmla="*/ 964 h 1021"/>
                <a:gd name="T34" fmla="*/ 397 w 567"/>
                <a:gd name="T35" fmla="*/ 907 h 1021"/>
                <a:gd name="T36" fmla="*/ 454 w 567"/>
                <a:gd name="T37" fmla="*/ 907 h 1021"/>
                <a:gd name="T38" fmla="*/ 397 w 567"/>
                <a:gd name="T39" fmla="*/ 794 h 1021"/>
                <a:gd name="T40" fmla="*/ 454 w 567"/>
                <a:gd name="T41" fmla="*/ 794 h 1021"/>
                <a:gd name="T42" fmla="*/ 510 w 567"/>
                <a:gd name="T43" fmla="*/ 850 h 1021"/>
                <a:gd name="T44" fmla="*/ 510 w 567"/>
                <a:gd name="T45" fmla="*/ 737 h 1021"/>
                <a:gd name="T46" fmla="*/ 567 w 567"/>
                <a:gd name="T47" fmla="*/ 680 h 1021"/>
                <a:gd name="T48" fmla="*/ 510 w 567"/>
                <a:gd name="T49" fmla="*/ 624 h 1021"/>
                <a:gd name="T50" fmla="*/ 510 w 567"/>
                <a:gd name="T51" fmla="*/ 680 h 1021"/>
                <a:gd name="T52" fmla="*/ 340 w 567"/>
                <a:gd name="T53" fmla="*/ 510 h 1021"/>
                <a:gd name="T54" fmla="*/ 227 w 567"/>
                <a:gd name="T55" fmla="*/ 454 h 1021"/>
                <a:gd name="T56" fmla="*/ 283 w 567"/>
                <a:gd name="T57" fmla="*/ 397 h 1021"/>
                <a:gd name="T58" fmla="*/ 170 w 567"/>
                <a:gd name="T59" fmla="*/ 340 h 1021"/>
                <a:gd name="T60" fmla="*/ 283 w 567"/>
                <a:gd name="T61" fmla="*/ 340 h 1021"/>
                <a:gd name="T62" fmla="*/ 283 w 567"/>
                <a:gd name="T63" fmla="*/ 283 h 1021"/>
                <a:gd name="T64" fmla="*/ 227 w 567"/>
                <a:gd name="T65" fmla="*/ 283 h 1021"/>
                <a:gd name="T66" fmla="*/ 227 w 567"/>
                <a:gd name="T67" fmla="*/ 113 h 1021"/>
                <a:gd name="T68" fmla="*/ 113 w 567"/>
                <a:gd name="T69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7" h="1021">
                  <a:moveTo>
                    <a:pt x="113" y="0"/>
                  </a:moveTo>
                  <a:lnTo>
                    <a:pt x="113" y="113"/>
                  </a:lnTo>
                  <a:lnTo>
                    <a:pt x="170" y="170"/>
                  </a:lnTo>
                  <a:lnTo>
                    <a:pt x="113" y="283"/>
                  </a:lnTo>
                  <a:lnTo>
                    <a:pt x="57" y="227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227" y="737"/>
                  </a:lnTo>
                  <a:lnTo>
                    <a:pt x="283" y="794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227" y="964"/>
                  </a:lnTo>
                  <a:lnTo>
                    <a:pt x="283" y="964"/>
                  </a:lnTo>
                  <a:lnTo>
                    <a:pt x="340" y="1021"/>
                  </a:lnTo>
                  <a:lnTo>
                    <a:pt x="397" y="964"/>
                  </a:lnTo>
                  <a:lnTo>
                    <a:pt x="397" y="907"/>
                  </a:lnTo>
                  <a:lnTo>
                    <a:pt x="454" y="907"/>
                  </a:lnTo>
                  <a:lnTo>
                    <a:pt x="397" y="794"/>
                  </a:lnTo>
                  <a:lnTo>
                    <a:pt x="454" y="794"/>
                  </a:lnTo>
                  <a:lnTo>
                    <a:pt x="510" y="850"/>
                  </a:lnTo>
                  <a:lnTo>
                    <a:pt x="510" y="737"/>
                  </a:lnTo>
                  <a:lnTo>
                    <a:pt x="567" y="680"/>
                  </a:lnTo>
                  <a:lnTo>
                    <a:pt x="510" y="624"/>
                  </a:lnTo>
                  <a:lnTo>
                    <a:pt x="510" y="680"/>
                  </a:lnTo>
                  <a:lnTo>
                    <a:pt x="340" y="510"/>
                  </a:lnTo>
                  <a:lnTo>
                    <a:pt x="227" y="454"/>
                  </a:lnTo>
                  <a:lnTo>
                    <a:pt x="283" y="397"/>
                  </a:lnTo>
                  <a:lnTo>
                    <a:pt x="170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73" name="Freeform 41"/>
            <p:cNvSpPr>
              <a:spLocks/>
            </p:cNvSpPr>
            <p:nvPr/>
          </p:nvSpPr>
          <p:spPr bwMode="auto">
            <a:xfrm>
              <a:off x="5903" y="3648"/>
              <a:ext cx="964" cy="850"/>
            </a:xfrm>
            <a:custGeom>
              <a:avLst/>
              <a:gdLst>
                <a:gd name="T0" fmla="*/ 851 w 964"/>
                <a:gd name="T1" fmla="*/ 113 h 850"/>
                <a:gd name="T2" fmla="*/ 681 w 964"/>
                <a:gd name="T3" fmla="*/ 113 h 850"/>
                <a:gd name="T4" fmla="*/ 681 w 964"/>
                <a:gd name="T5" fmla="*/ 56 h 850"/>
                <a:gd name="T6" fmla="*/ 624 w 964"/>
                <a:gd name="T7" fmla="*/ 0 h 850"/>
                <a:gd name="T8" fmla="*/ 567 w 964"/>
                <a:gd name="T9" fmla="*/ 0 h 850"/>
                <a:gd name="T10" fmla="*/ 454 w 964"/>
                <a:gd name="T11" fmla="*/ 56 h 850"/>
                <a:gd name="T12" fmla="*/ 340 w 964"/>
                <a:gd name="T13" fmla="*/ 170 h 850"/>
                <a:gd name="T14" fmla="*/ 284 w 964"/>
                <a:gd name="T15" fmla="*/ 227 h 850"/>
                <a:gd name="T16" fmla="*/ 227 w 964"/>
                <a:gd name="T17" fmla="*/ 227 h 850"/>
                <a:gd name="T18" fmla="*/ 170 w 964"/>
                <a:gd name="T19" fmla="*/ 340 h 850"/>
                <a:gd name="T20" fmla="*/ 170 w 964"/>
                <a:gd name="T21" fmla="*/ 397 h 850"/>
                <a:gd name="T22" fmla="*/ 57 w 964"/>
                <a:gd name="T23" fmla="*/ 340 h 850"/>
                <a:gd name="T24" fmla="*/ 0 w 964"/>
                <a:gd name="T25" fmla="*/ 397 h 850"/>
                <a:gd name="T26" fmla="*/ 57 w 964"/>
                <a:gd name="T27" fmla="*/ 453 h 850"/>
                <a:gd name="T28" fmla="*/ 114 w 964"/>
                <a:gd name="T29" fmla="*/ 567 h 850"/>
                <a:gd name="T30" fmla="*/ 227 w 964"/>
                <a:gd name="T31" fmla="*/ 453 h 850"/>
                <a:gd name="T32" fmla="*/ 340 w 964"/>
                <a:gd name="T33" fmla="*/ 737 h 850"/>
                <a:gd name="T34" fmla="*/ 397 w 964"/>
                <a:gd name="T35" fmla="*/ 737 h 850"/>
                <a:gd name="T36" fmla="*/ 510 w 964"/>
                <a:gd name="T37" fmla="*/ 850 h 850"/>
                <a:gd name="T38" fmla="*/ 567 w 964"/>
                <a:gd name="T39" fmla="*/ 794 h 850"/>
                <a:gd name="T40" fmla="*/ 737 w 964"/>
                <a:gd name="T41" fmla="*/ 794 h 850"/>
                <a:gd name="T42" fmla="*/ 737 w 964"/>
                <a:gd name="T43" fmla="*/ 737 h 850"/>
                <a:gd name="T44" fmla="*/ 794 w 964"/>
                <a:gd name="T45" fmla="*/ 737 h 850"/>
                <a:gd name="T46" fmla="*/ 794 w 964"/>
                <a:gd name="T47" fmla="*/ 623 h 850"/>
                <a:gd name="T48" fmla="*/ 851 w 964"/>
                <a:gd name="T49" fmla="*/ 567 h 850"/>
                <a:gd name="T50" fmla="*/ 907 w 964"/>
                <a:gd name="T51" fmla="*/ 623 h 850"/>
                <a:gd name="T52" fmla="*/ 964 w 964"/>
                <a:gd name="T53" fmla="*/ 510 h 850"/>
                <a:gd name="T54" fmla="*/ 907 w 964"/>
                <a:gd name="T55" fmla="*/ 453 h 850"/>
                <a:gd name="T56" fmla="*/ 907 w 964"/>
                <a:gd name="T57" fmla="*/ 340 h 850"/>
                <a:gd name="T58" fmla="*/ 907 w 964"/>
                <a:gd name="T59" fmla="*/ 283 h 850"/>
                <a:gd name="T60" fmla="*/ 964 w 964"/>
                <a:gd name="T61" fmla="*/ 227 h 850"/>
                <a:gd name="T62" fmla="*/ 851 w 964"/>
                <a:gd name="T63" fmla="*/ 170 h 850"/>
                <a:gd name="T64" fmla="*/ 851 w 964"/>
                <a:gd name="T65" fmla="*/ 11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64" h="850">
                  <a:moveTo>
                    <a:pt x="851" y="113"/>
                  </a:moveTo>
                  <a:lnTo>
                    <a:pt x="681" y="113"/>
                  </a:lnTo>
                  <a:lnTo>
                    <a:pt x="681" y="56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454" y="56"/>
                  </a:lnTo>
                  <a:lnTo>
                    <a:pt x="340" y="170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57" y="340"/>
                  </a:lnTo>
                  <a:lnTo>
                    <a:pt x="0" y="397"/>
                  </a:lnTo>
                  <a:lnTo>
                    <a:pt x="57" y="453"/>
                  </a:lnTo>
                  <a:lnTo>
                    <a:pt x="114" y="567"/>
                  </a:lnTo>
                  <a:lnTo>
                    <a:pt x="227" y="453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510" y="850"/>
                  </a:lnTo>
                  <a:lnTo>
                    <a:pt x="567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623"/>
                  </a:lnTo>
                  <a:lnTo>
                    <a:pt x="851" y="567"/>
                  </a:lnTo>
                  <a:lnTo>
                    <a:pt x="907" y="623"/>
                  </a:lnTo>
                  <a:lnTo>
                    <a:pt x="964" y="510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964" y="227"/>
                  </a:lnTo>
                  <a:lnTo>
                    <a:pt x="851" y="170"/>
                  </a:lnTo>
                  <a:lnTo>
                    <a:pt x="851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74" name="Freeform 42"/>
            <p:cNvSpPr>
              <a:spLocks/>
            </p:cNvSpPr>
            <p:nvPr/>
          </p:nvSpPr>
          <p:spPr bwMode="auto">
            <a:xfrm>
              <a:off x="4996" y="4952"/>
              <a:ext cx="397" cy="340"/>
            </a:xfrm>
            <a:custGeom>
              <a:avLst/>
              <a:gdLst>
                <a:gd name="T0" fmla="*/ 340 w 397"/>
                <a:gd name="T1" fmla="*/ 113 h 340"/>
                <a:gd name="T2" fmla="*/ 397 w 397"/>
                <a:gd name="T3" fmla="*/ 170 h 340"/>
                <a:gd name="T4" fmla="*/ 340 w 397"/>
                <a:gd name="T5" fmla="*/ 227 h 340"/>
                <a:gd name="T6" fmla="*/ 170 w 397"/>
                <a:gd name="T7" fmla="*/ 283 h 340"/>
                <a:gd name="T8" fmla="*/ 170 w 397"/>
                <a:gd name="T9" fmla="*/ 340 h 340"/>
                <a:gd name="T10" fmla="*/ 113 w 397"/>
                <a:gd name="T11" fmla="*/ 283 h 340"/>
                <a:gd name="T12" fmla="*/ 57 w 397"/>
                <a:gd name="T13" fmla="*/ 227 h 340"/>
                <a:gd name="T14" fmla="*/ 0 w 397"/>
                <a:gd name="T15" fmla="*/ 113 h 340"/>
                <a:gd name="T16" fmla="*/ 57 w 397"/>
                <a:gd name="T17" fmla="*/ 113 h 340"/>
                <a:gd name="T18" fmla="*/ 57 w 397"/>
                <a:gd name="T19" fmla="*/ 0 h 340"/>
                <a:gd name="T20" fmla="*/ 227 w 397"/>
                <a:gd name="T21" fmla="*/ 57 h 340"/>
                <a:gd name="T22" fmla="*/ 227 w 397"/>
                <a:gd name="T23" fmla="*/ 0 h 340"/>
                <a:gd name="T24" fmla="*/ 340 w 397"/>
                <a:gd name="T25" fmla="*/ 57 h 340"/>
                <a:gd name="T26" fmla="*/ 340 w 397"/>
                <a:gd name="T2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40">
                  <a:moveTo>
                    <a:pt x="340" y="113"/>
                  </a:moveTo>
                  <a:lnTo>
                    <a:pt x="397" y="170"/>
                  </a:lnTo>
                  <a:lnTo>
                    <a:pt x="340" y="227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283"/>
                  </a:lnTo>
                  <a:lnTo>
                    <a:pt x="57" y="227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57"/>
                  </a:lnTo>
                  <a:lnTo>
                    <a:pt x="34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75" name="Freeform 43"/>
            <p:cNvSpPr>
              <a:spLocks/>
            </p:cNvSpPr>
            <p:nvPr/>
          </p:nvSpPr>
          <p:spPr bwMode="auto">
            <a:xfrm>
              <a:off x="5223" y="4101"/>
              <a:ext cx="1020" cy="964"/>
            </a:xfrm>
            <a:custGeom>
              <a:avLst/>
              <a:gdLst>
                <a:gd name="T0" fmla="*/ 0 w 1020"/>
                <a:gd name="T1" fmla="*/ 851 h 964"/>
                <a:gd name="T2" fmla="*/ 0 w 1020"/>
                <a:gd name="T3" fmla="*/ 681 h 964"/>
                <a:gd name="T4" fmla="*/ 56 w 1020"/>
                <a:gd name="T5" fmla="*/ 737 h 964"/>
                <a:gd name="T6" fmla="*/ 227 w 1020"/>
                <a:gd name="T7" fmla="*/ 624 h 964"/>
                <a:gd name="T8" fmla="*/ 283 w 1020"/>
                <a:gd name="T9" fmla="*/ 624 h 964"/>
                <a:gd name="T10" fmla="*/ 340 w 1020"/>
                <a:gd name="T11" fmla="*/ 567 h 964"/>
                <a:gd name="T12" fmla="*/ 283 w 1020"/>
                <a:gd name="T13" fmla="*/ 511 h 964"/>
                <a:gd name="T14" fmla="*/ 340 w 1020"/>
                <a:gd name="T15" fmla="*/ 454 h 964"/>
                <a:gd name="T16" fmla="*/ 397 w 1020"/>
                <a:gd name="T17" fmla="*/ 511 h 964"/>
                <a:gd name="T18" fmla="*/ 567 w 1020"/>
                <a:gd name="T19" fmla="*/ 341 h 964"/>
                <a:gd name="T20" fmla="*/ 680 w 1020"/>
                <a:gd name="T21" fmla="*/ 284 h 964"/>
                <a:gd name="T22" fmla="*/ 794 w 1020"/>
                <a:gd name="T23" fmla="*/ 114 h 964"/>
                <a:gd name="T24" fmla="*/ 907 w 1020"/>
                <a:gd name="T25" fmla="*/ 0 h 964"/>
                <a:gd name="T26" fmla="*/ 1020 w 1020"/>
                <a:gd name="T27" fmla="*/ 284 h 964"/>
                <a:gd name="T28" fmla="*/ 964 w 1020"/>
                <a:gd name="T29" fmla="*/ 341 h 964"/>
                <a:gd name="T30" fmla="*/ 964 w 1020"/>
                <a:gd name="T31" fmla="*/ 511 h 964"/>
                <a:gd name="T32" fmla="*/ 907 w 1020"/>
                <a:gd name="T33" fmla="*/ 567 h 964"/>
                <a:gd name="T34" fmla="*/ 850 w 1020"/>
                <a:gd name="T35" fmla="*/ 567 h 964"/>
                <a:gd name="T36" fmla="*/ 794 w 1020"/>
                <a:gd name="T37" fmla="*/ 511 h 964"/>
                <a:gd name="T38" fmla="*/ 737 w 1020"/>
                <a:gd name="T39" fmla="*/ 511 h 964"/>
                <a:gd name="T40" fmla="*/ 737 w 1020"/>
                <a:gd name="T41" fmla="*/ 567 h 964"/>
                <a:gd name="T42" fmla="*/ 623 w 1020"/>
                <a:gd name="T43" fmla="*/ 681 h 964"/>
                <a:gd name="T44" fmla="*/ 680 w 1020"/>
                <a:gd name="T45" fmla="*/ 794 h 964"/>
                <a:gd name="T46" fmla="*/ 680 w 1020"/>
                <a:gd name="T47" fmla="*/ 851 h 964"/>
                <a:gd name="T48" fmla="*/ 567 w 1020"/>
                <a:gd name="T49" fmla="*/ 964 h 964"/>
                <a:gd name="T50" fmla="*/ 510 w 1020"/>
                <a:gd name="T51" fmla="*/ 908 h 964"/>
                <a:gd name="T52" fmla="*/ 397 w 1020"/>
                <a:gd name="T53" fmla="*/ 964 h 964"/>
                <a:gd name="T54" fmla="*/ 283 w 1020"/>
                <a:gd name="T55" fmla="*/ 908 h 964"/>
                <a:gd name="T56" fmla="*/ 170 w 1020"/>
                <a:gd name="T57" fmla="*/ 908 h 964"/>
                <a:gd name="T58" fmla="*/ 113 w 1020"/>
                <a:gd name="T59" fmla="*/ 964 h 964"/>
                <a:gd name="T60" fmla="*/ 113 w 1020"/>
                <a:gd name="T61" fmla="*/ 908 h 964"/>
                <a:gd name="T62" fmla="*/ 0 w 1020"/>
                <a:gd name="T63" fmla="*/ 851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20" h="964">
                  <a:moveTo>
                    <a:pt x="0" y="851"/>
                  </a:moveTo>
                  <a:lnTo>
                    <a:pt x="0" y="681"/>
                  </a:lnTo>
                  <a:lnTo>
                    <a:pt x="56" y="737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340" y="567"/>
                  </a:lnTo>
                  <a:lnTo>
                    <a:pt x="283" y="511"/>
                  </a:lnTo>
                  <a:lnTo>
                    <a:pt x="340" y="454"/>
                  </a:lnTo>
                  <a:lnTo>
                    <a:pt x="397" y="511"/>
                  </a:lnTo>
                  <a:lnTo>
                    <a:pt x="567" y="341"/>
                  </a:lnTo>
                  <a:lnTo>
                    <a:pt x="680" y="284"/>
                  </a:lnTo>
                  <a:lnTo>
                    <a:pt x="794" y="114"/>
                  </a:lnTo>
                  <a:lnTo>
                    <a:pt x="907" y="0"/>
                  </a:lnTo>
                  <a:lnTo>
                    <a:pt x="1020" y="284"/>
                  </a:lnTo>
                  <a:lnTo>
                    <a:pt x="964" y="341"/>
                  </a:lnTo>
                  <a:lnTo>
                    <a:pt x="964" y="511"/>
                  </a:lnTo>
                  <a:lnTo>
                    <a:pt x="907" y="567"/>
                  </a:lnTo>
                  <a:lnTo>
                    <a:pt x="850" y="567"/>
                  </a:lnTo>
                  <a:lnTo>
                    <a:pt x="794" y="511"/>
                  </a:lnTo>
                  <a:lnTo>
                    <a:pt x="737" y="511"/>
                  </a:lnTo>
                  <a:lnTo>
                    <a:pt x="737" y="567"/>
                  </a:lnTo>
                  <a:lnTo>
                    <a:pt x="623" y="681"/>
                  </a:lnTo>
                  <a:lnTo>
                    <a:pt x="680" y="794"/>
                  </a:lnTo>
                  <a:lnTo>
                    <a:pt x="680" y="851"/>
                  </a:lnTo>
                  <a:lnTo>
                    <a:pt x="567" y="964"/>
                  </a:lnTo>
                  <a:lnTo>
                    <a:pt x="510" y="908"/>
                  </a:lnTo>
                  <a:lnTo>
                    <a:pt x="397" y="964"/>
                  </a:lnTo>
                  <a:lnTo>
                    <a:pt x="283" y="908"/>
                  </a:lnTo>
                  <a:lnTo>
                    <a:pt x="170" y="908"/>
                  </a:lnTo>
                  <a:lnTo>
                    <a:pt x="113" y="964"/>
                  </a:lnTo>
                  <a:lnTo>
                    <a:pt x="113" y="908"/>
                  </a:lnTo>
                  <a:lnTo>
                    <a:pt x="0" y="85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76" name="Freeform 44"/>
            <p:cNvSpPr>
              <a:spLocks/>
            </p:cNvSpPr>
            <p:nvPr/>
          </p:nvSpPr>
          <p:spPr bwMode="auto">
            <a:xfrm>
              <a:off x="5109" y="3761"/>
              <a:ext cx="908" cy="851"/>
            </a:xfrm>
            <a:custGeom>
              <a:avLst/>
              <a:gdLst>
                <a:gd name="T0" fmla="*/ 794 w 908"/>
                <a:gd name="T1" fmla="*/ 284 h 851"/>
                <a:gd name="T2" fmla="*/ 851 w 908"/>
                <a:gd name="T3" fmla="*/ 340 h 851"/>
                <a:gd name="T4" fmla="*/ 908 w 908"/>
                <a:gd name="T5" fmla="*/ 454 h 851"/>
                <a:gd name="T6" fmla="*/ 794 w 908"/>
                <a:gd name="T7" fmla="*/ 624 h 851"/>
                <a:gd name="T8" fmla="*/ 681 w 908"/>
                <a:gd name="T9" fmla="*/ 681 h 851"/>
                <a:gd name="T10" fmla="*/ 511 w 908"/>
                <a:gd name="T11" fmla="*/ 851 h 851"/>
                <a:gd name="T12" fmla="*/ 511 w 908"/>
                <a:gd name="T13" fmla="*/ 681 h 851"/>
                <a:gd name="T14" fmla="*/ 454 w 908"/>
                <a:gd name="T15" fmla="*/ 624 h 851"/>
                <a:gd name="T16" fmla="*/ 454 w 908"/>
                <a:gd name="T17" fmla="*/ 567 h 851"/>
                <a:gd name="T18" fmla="*/ 284 w 908"/>
                <a:gd name="T19" fmla="*/ 624 h 851"/>
                <a:gd name="T20" fmla="*/ 227 w 908"/>
                <a:gd name="T21" fmla="*/ 681 h 851"/>
                <a:gd name="T22" fmla="*/ 114 w 908"/>
                <a:gd name="T23" fmla="*/ 681 h 851"/>
                <a:gd name="T24" fmla="*/ 170 w 908"/>
                <a:gd name="T25" fmla="*/ 624 h 851"/>
                <a:gd name="T26" fmla="*/ 170 w 908"/>
                <a:gd name="T27" fmla="*/ 567 h 851"/>
                <a:gd name="T28" fmla="*/ 57 w 908"/>
                <a:gd name="T29" fmla="*/ 510 h 851"/>
                <a:gd name="T30" fmla="*/ 0 w 908"/>
                <a:gd name="T31" fmla="*/ 567 h 851"/>
                <a:gd name="T32" fmla="*/ 0 w 908"/>
                <a:gd name="T33" fmla="*/ 397 h 851"/>
                <a:gd name="T34" fmla="*/ 114 w 908"/>
                <a:gd name="T35" fmla="*/ 454 h 851"/>
                <a:gd name="T36" fmla="*/ 114 w 908"/>
                <a:gd name="T37" fmla="*/ 284 h 851"/>
                <a:gd name="T38" fmla="*/ 341 w 908"/>
                <a:gd name="T39" fmla="*/ 284 h 851"/>
                <a:gd name="T40" fmla="*/ 454 w 908"/>
                <a:gd name="T41" fmla="*/ 227 h 851"/>
                <a:gd name="T42" fmla="*/ 567 w 908"/>
                <a:gd name="T43" fmla="*/ 227 h 851"/>
                <a:gd name="T44" fmla="*/ 624 w 908"/>
                <a:gd name="T45" fmla="*/ 170 h 851"/>
                <a:gd name="T46" fmla="*/ 624 w 908"/>
                <a:gd name="T47" fmla="*/ 114 h 851"/>
                <a:gd name="T48" fmla="*/ 624 w 908"/>
                <a:gd name="T49" fmla="*/ 57 h 851"/>
                <a:gd name="T50" fmla="*/ 681 w 908"/>
                <a:gd name="T51" fmla="*/ 0 h 851"/>
                <a:gd name="T52" fmla="*/ 737 w 908"/>
                <a:gd name="T53" fmla="*/ 114 h 851"/>
                <a:gd name="T54" fmla="*/ 794 w 908"/>
                <a:gd name="T55" fmla="*/ 114 h 851"/>
                <a:gd name="T56" fmla="*/ 794 w 908"/>
                <a:gd name="T57" fmla="*/ 28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8" h="851">
                  <a:moveTo>
                    <a:pt x="794" y="284"/>
                  </a:moveTo>
                  <a:lnTo>
                    <a:pt x="851" y="340"/>
                  </a:lnTo>
                  <a:lnTo>
                    <a:pt x="908" y="454"/>
                  </a:lnTo>
                  <a:lnTo>
                    <a:pt x="794" y="624"/>
                  </a:lnTo>
                  <a:lnTo>
                    <a:pt x="681" y="681"/>
                  </a:lnTo>
                  <a:lnTo>
                    <a:pt x="511" y="851"/>
                  </a:lnTo>
                  <a:lnTo>
                    <a:pt x="511" y="681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284" y="624"/>
                  </a:lnTo>
                  <a:lnTo>
                    <a:pt x="227" y="681"/>
                  </a:lnTo>
                  <a:lnTo>
                    <a:pt x="114" y="681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57" y="510"/>
                  </a:lnTo>
                  <a:lnTo>
                    <a:pt x="0" y="567"/>
                  </a:lnTo>
                  <a:lnTo>
                    <a:pt x="0" y="397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341" y="28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681" y="0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77" name="Freeform 45"/>
            <p:cNvSpPr>
              <a:spLocks/>
            </p:cNvSpPr>
            <p:nvPr/>
          </p:nvSpPr>
          <p:spPr bwMode="auto">
            <a:xfrm>
              <a:off x="4996" y="4271"/>
              <a:ext cx="624" cy="567"/>
            </a:xfrm>
            <a:custGeom>
              <a:avLst/>
              <a:gdLst>
                <a:gd name="T0" fmla="*/ 113 w 624"/>
                <a:gd name="T1" fmla="*/ 57 h 567"/>
                <a:gd name="T2" fmla="*/ 170 w 624"/>
                <a:gd name="T3" fmla="*/ 0 h 567"/>
                <a:gd name="T4" fmla="*/ 283 w 624"/>
                <a:gd name="T5" fmla="*/ 57 h 567"/>
                <a:gd name="T6" fmla="*/ 283 w 624"/>
                <a:gd name="T7" fmla="*/ 114 h 567"/>
                <a:gd name="T8" fmla="*/ 227 w 624"/>
                <a:gd name="T9" fmla="*/ 171 h 567"/>
                <a:gd name="T10" fmla="*/ 340 w 624"/>
                <a:gd name="T11" fmla="*/ 171 h 567"/>
                <a:gd name="T12" fmla="*/ 397 w 624"/>
                <a:gd name="T13" fmla="*/ 114 h 567"/>
                <a:gd name="T14" fmla="*/ 567 w 624"/>
                <a:gd name="T15" fmla="*/ 57 h 567"/>
                <a:gd name="T16" fmla="*/ 567 w 624"/>
                <a:gd name="T17" fmla="*/ 114 h 567"/>
                <a:gd name="T18" fmla="*/ 624 w 624"/>
                <a:gd name="T19" fmla="*/ 171 h 567"/>
                <a:gd name="T20" fmla="*/ 624 w 624"/>
                <a:gd name="T21" fmla="*/ 341 h 567"/>
                <a:gd name="T22" fmla="*/ 567 w 624"/>
                <a:gd name="T23" fmla="*/ 284 h 567"/>
                <a:gd name="T24" fmla="*/ 510 w 624"/>
                <a:gd name="T25" fmla="*/ 341 h 567"/>
                <a:gd name="T26" fmla="*/ 567 w 624"/>
                <a:gd name="T27" fmla="*/ 397 h 567"/>
                <a:gd name="T28" fmla="*/ 510 w 624"/>
                <a:gd name="T29" fmla="*/ 454 h 567"/>
                <a:gd name="T30" fmla="*/ 454 w 624"/>
                <a:gd name="T31" fmla="*/ 454 h 567"/>
                <a:gd name="T32" fmla="*/ 283 w 624"/>
                <a:gd name="T33" fmla="*/ 567 h 567"/>
                <a:gd name="T34" fmla="*/ 227 w 624"/>
                <a:gd name="T35" fmla="*/ 511 h 567"/>
                <a:gd name="T36" fmla="*/ 113 w 624"/>
                <a:gd name="T37" fmla="*/ 454 h 567"/>
                <a:gd name="T38" fmla="*/ 0 w 624"/>
                <a:gd name="T39" fmla="*/ 397 h 567"/>
                <a:gd name="T40" fmla="*/ 57 w 624"/>
                <a:gd name="T41" fmla="*/ 341 h 567"/>
                <a:gd name="T42" fmla="*/ 57 w 624"/>
                <a:gd name="T43" fmla="*/ 284 h 567"/>
                <a:gd name="T44" fmla="*/ 113 w 624"/>
                <a:gd name="T45" fmla="*/ 171 h 567"/>
                <a:gd name="T46" fmla="*/ 113 w 624"/>
                <a:gd name="T47" fmla="*/ 114 h 567"/>
                <a:gd name="T48" fmla="*/ 113 w 624"/>
                <a:gd name="T49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67">
                  <a:moveTo>
                    <a:pt x="113" y="57"/>
                  </a:moveTo>
                  <a:lnTo>
                    <a:pt x="170" y="0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227" y="171"/>
                  </a:lnTo>
                  <a:lnTo>
                    <a:pt x="340" y="171"/>
                  </a:lnTo>
                  <a:lnTo>
                    <a:pt x="397" y="114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71"/>
                  </a:lnTo>
                  <a:lnTo>
                    <a:pt x="624" y="341"/>
                  </a:lnTo>
                  <a:lnTo>
                    <a:pt x="567" y="284"/>
                  </a:lnTo>
                  <a:lnTo>
                    <a:pt x="510" y="341"/>
                  </a:lnTo>
                  <a:lnTo>
                    <a:pt x="567" y="397"/>
                  </a:lnTo>
                  <a:lnTo>
                    <a:pt x="510" y="454"/>
                  </a:lnTo>
                  <a:lnTo>
                    <a:pt x="454" y="454"/>
                  </a:lnTo>
                  <a:lnTo>
                    <a:pt x="283" y="567"/>
                  </a:lnTo>
                  <a:lnTo>
                    <a:pt x="227" y="511"/>
                  </a:lnTo>
                  <a:lnTo>
                    <a:pt x="113" y="454"/>
                  </a:lnTo>
                  <a:lnTo>
                    <a:pt x="0" y="397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113" y="171"/>
                  </a:lnTo>
                  <a:lnTo>
                    <a:pt x="113" y="114"/>
                  </a:lnTo>
                  <a:lnTo>
                    <a:pt x="113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78" name="Freeform 46"/>
            <p:cNvSpPr>
              <a:spLocks/>
            </p:cNvSpPr>
            <p:nvPr/>
          </p:nvSpPr>
          <p:spPr bwMode="auto">
            <a:xfrm>
              <a:off x="4542" y="4498"/>
              <a:ext cx="681" cy="851"/>
            </a:xfrm>
            <a:custGeom>
              <a:avLst/>
              <a:gdLst>
                <a:gd name="T0" fmla="*/ 454 w 681"/>
                <a:gd name="T1" fmla="*/ 170 h 851"/>
                <a:gd name="T2" fmla="*/ 397 w 681"/>
                <a:gd name="T3" fmla="*/ 114 h 851"/>
                <a:gd name="T4" fmla="*/ 284 w 681"/>
                <a:gd name="T5" fmla="*/ 57 h 851"/>
                <a:gd name="T6" fmla="*/ 170 w 681"/>
                <a:gd name="T7" fmla="*/ 114 h 851"/>
                <a:gd name="T8" fmla="*/ 170 w 681"/>
                <a:gd name="T9" fmla="*/ 0 h 851"/>
                <a:gd name="T10" fmla="*/ 114 w 681"/>
                <a:gd name="T11" fmla="*/ 57 h 851"/>
                <a:gd name="T12" fmla="*/ 170 w 681"/>
                <a:gd name="T13" fmla="*/ 170 h 851"/>
                <a:gd name="T14" fmla="*/ 0 w 681"/>
                <a:gd name="T15" fmla="*/ 170 h 851"/>
                <a:gd name="T16" fmla="*/ 0 w 681"/>
                <a:gd name="T17" fmla="*/ 227 h 851"/>
                <a:gd name="T18" fmla="*/ 57 w 681"/>
                <a:gd name="T19" fmla="*/ 284 h 851"/>
                <a:gd name="T20" fmla="*/ 114 w 681"/>
                <a:gd name="T21" fmla="*/ 284 h 851"/>
                <a:gd name="T22" fmla="*/ 227 w 681"/>
                <a:gd name="T23" fmla="*/ 454 h 851"/>
                <a:gd name="T24" fmla="*/ 170 w 681"/>
                <a:gd name="T25" fmla="*/ 511 h 851"/>
                <a:gd name="T26" fmla="*/ 170 w 681"/>
                <a:gd name="T27" fmla="*/ 681 h 851"/>
                <a:gd name="T28" fmla="*/ 170 w 681"/>
                <a:gd name="T29" fmla="*/ 794 h 851"/>
                <a:gd name="T30" fmla="*/ 227 w 681"/>
                <a:gd name="T31" fmla="*/ 851 h 851"/>
                <a:gd name="T32" fmla="*/ 341 w 681"/>
                <a:gd name="T33" fmla="*/ 794 h 851"/>
                <a:gd name="T34" fmla="*/ 397 w 681"/>
                <a:gd name="T35" fmla="*/ 737 h 851"/>
                <a:gd name="T36" fmla="*/ 567 w 681"/>
                <a:gd name="T37" fmla="*/ 737 h 851"/>
                <a:gd name="T38" fmla="*/ 511 w 681"/>
                <a:gd name="T39" fmla="*/ 681 h 851"/>
                <a:gd name="T40" fmla="*/ 454 w 681"/>
                <a:gd name="T41" fmla="*/ 567 h 851"/>
                <a:gd name="T42" fmla="*/ 511 w 681"/>
                <a:gd name="T43" fmla="*/ 567 h 851"/>
                <a:gd name="T44" fmla="*/ 511 w 681"/>
                <a:gd name="T45" fmla="*/ 454 h 851"/>
                <a:gd name="T46" fmla="*/ 681 w 681"/>
                <a:gd name="T47" fmla="*/ 511 h 851"/>
                <a:gd name="T48" fmla="*/ 681 w 681"/>
                <a:gd name="T49" fmla="*/ 454 h 851"/>
                <a:gd name="T50" fmla="*/ 681 w 681"/>
                <a:gd name="T51" fmla="*/ 284 h 851"/>
                <a:gd name="T52" fmla="*/ 454 w 681"/>
                <a:gd name="T53" fmla="*/ 17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851">
                  <a:moveTo>
                    <a:pt x="454" y="170"/>
                  </a:moveTo>
                  <a:lnTo>
                    <a:pt x="397" y="114"/>
                  </a:lnTo>
                  <a:lnTo>
                    <a:pt x="284" y="57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114" y="57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227" y="454"/>
                  </a:lnTo>
                  <a:lnTo>
                    <a:pt x="170" y="511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227" y="851"/>
                  </a:lnTo>
                  <a:lnTo>
                    <a:pt x="341" y="794"/>
                  </a:lnTo>
                  <a:lnTo>
                    <a:pt x="397" y="737"/>
                  </a:lnTo>
                  <a:lnTo>
                    <a:pt x="567" y="737"/>
                  </a:lnTo>
                  <a:lnTo>
                    <a:pt x="511" y="681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454"/>
                  </a:lnTo>
                  <a:lnTo>
                    <a:pt x="681" y="511"/>
                  </a:lnTo>
                  <a:lnTo>
                    <a:pt x="681" y="454"/>
                  </a:lnTo>
                  <a:lnTo>
                    <a:pt x="681" y="284"/>
                  </a:lnTo>
                  <a:lnTo>
                    <a:pt x="454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79" name="Freeform 47"/>
            <p:cNvSpPr>
              <a:spLocks/>
            </p:cNvSpPr>
            <p:nvPr/>
          </p:nvSpPr>
          <p:spPr bwMode="auto">
            <a:xfrm>
              <a:off x="5053" y="3421"/>
              <a:ext cx="907" cy="624"/>
            </a:xfrm>
            <a:custGeom>
              <a:avLst/>
              <a:gdLst>
                <a:gd name="T0" fmla="*/ 170 w 907"/>
                <a:gd name="T1" fmla="*/ 624 h 624"/>
                <a:gd name="T2" fmla="*/ 0 w 907"/>
                <a:gd name="T3" fmla="*/ 567 h 624"/>
                <a:gd name="T4" fmla="*/ 0 w 907"/>
                <a:gd name="T5" fmla="*/ 510 h 624"/>
                <a:gd name="T6" fmla="*/ 113 w 907"/>
                <a:gd name="T7" fmla="*/ 510 h 624"/>
                <a:gd name="T8" fmla="*/ 170 w 907"/>
                <a:gd name="T9" fmla="*/ 340 h 624"/>
                <a:gd name="T10" fmla="*/ 226 w 907"/>
                <a:gd name="T11" fmla="*/ 227 h 624"/>
                <a:gd name="T12" fmla="*/ 283 w 907"/>
                <a:gd name="T13" fmla="*/ 283 h 624"/>
                <a:gd name="T14" fmla="*/ 340 w 907"/>
                <a:gd name="T15" fmla="*/ 170 h 624"/>
                <a:gd name="T16" fmla="*/ 283 w 907"/>
                <a:gd name="T17" fmla="*/ 113 h 624"/>
                <a:gd name="T18" fmla="*/ 397 w 907"/>
                <a:gd name="T19" fmla="*/ 57 h 624"/>
                <a:gd name="T20" fmla="*/ 567 w 907"/>
                <a:gd name="T21" fmla="*/ 0 h 624"/>
                <a:gd name="T22" fmla="*/ 623 w 907"/>
                <a:gd name="T23" fmla="*/ 113 h 624"/>
                <a:gd name="T24" fmla="*/ 737 w 907"/>
                <a:gd name="T25" fmla="*/ 113 h 624"/>
                <a:gd name="T26" fmla="*/ 737 w 907"/>
                <a:gd name="T27" fmla="*/ 170 h 624"/>
                <a:gd name="T28" fmla="*/ 850 w 907"/>
                <a:gd name="T29" fmla="*/ 113 h 624"/>
                <a:gd name="T30" fmla="*/ 907 w 907"/>
                <a:gd name="T31" fmla="*/ 170 h 624"/>
                <a:gd name="T32" fmla="*/ 737 w 907"/>
                <a:gd name="T33" fmla="*/ 283 h 624"/>
                <a:gd name="T34" fmla="*/ 737 w 907"/>
                <a:gd name="T35" fmla="*/ 340 h 624"/>
                <a:gd name="T36" fmla="*/ 680 w 907"/>
                <a:gd name="T37" fmla="*/ 397 h 624"/>
                <a:gd name="T38" fmla="*/ 680 w 907"/>
                <a:gd name="T39" fmla="*/ 510 h 624"/>
                <a:gd name="T40" fmla="*/ 623 w 907"/>
                <a:gd name="T41" fmla="*/ 567 h 624"/>
                <a:gd name="T42" fmla="*/ 510 w 907"/>
                <a:gd name="T43" fmla="*/ 567 h 624"/>
                <a:gd name="T44" fmla="*/ 397 w 907"/>
                <a:gd name="T45" fmla="*/ 624 h 624"/>
                <a:gd name="T46" fmla="*/ 170 w 907"/>
                <a:gd name="T4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7" h="624">
                  <a:moveTo>
                    <a:pt x="170" y="624"/>
                  </a:moveTo>
                  <a:lnTo>
                    <a:pt x="0" y="567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70" y="340"/>
                  </a:lnTo>
                  <a:lnTo>
                    <a:pt x="226" y="227"/>
                  </a:lnTo>
                  <a:lnTo>
                    <a:pt x="283" y="283"/>
                  </a:lnTo>
                  <a:lnTo>
                    <a:pt x="340" y="170"/>
                  </a:lnTo>
                  <a:lnTo>
                    <a:pt x="283" y="113"/>
                  </a:lnTo>
                  <a:lnTo>
                    <a:pt x="397" y="57"/>
                  </a:lnTo>
                  <a:lnTo>
                    <a:pt x="567" y="0"/>
                  </a:lnTo>
                  <a:lnTo>
                    <a:pt x="623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850" y="113"/>
                  </a:lnTo>
                  <a:lnTo>
                    <a:pt x="907" y="170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680" y="397"/>
                  </a:lnTo>
                  <a:lnTo>
                    <a:pt x="680" y="510"/>
                  </a:lnTo>
                  <a:lnTo>
                    <a:pt x="623" y="567"/>
                  </a:lnTo>
                  <a:lnTo>
                    <a:pt x="510" y="567"/>
                  </a:lnTo>
                  <a:lnTo>
                    <a:pt x="397" y="624"/>
                  </a:lnTo>
                  <a:lnTo>
                    <a:pt x="170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80" name="Freeform 48"/>
            <p:cNvSpPr>
              <a:spLocks/>
            </p:cNvSpPr>
            <p:nvPr/>
          </p:nvSpPr>
          <p:spPr bwMode="auto">
            <a:xfrm>
              <a:off x="5790" y="2911"/>
              <a:ext cx="1474" cy="1134"/>
            </a:xfrm>
            <a:custGeom>
              <a:avLst/>
              <a:gdLst>
                <a:gd name="T0" fmla="*/ 113 w 1474"/>
                <a:gd name="T1" fmla="*/ 623 h 1134"/>
                <a:gd name="T2" fmla="*/ 170 w 1474"/>
                <a:gd name="T3" fmla="*/ 567 h 1134"/>
                <a:gd name="T4" fmla="*/ 283 w 1474"/>
                <a:gd name="T5" fmla="*/ 680 h 1134"/>
                <a:gd name="T6" fmla="*/ 283 w 1474"/>
                <a:gd name="T7" fmla="*/ 510 h 1134"/>
                <a:gd name="T8" fmla="*/ 170 w 1474"/>
                <a:gd name="T9" fmla="*/ 340 h 1134"/>
                <a:gd name="T10" fmla="*/ 227 w 1474"/>
                <a:gd name="T11" fmla="*/ 283 h 1134"/>
                <a:gd name="T12" fmla="*/ 623 w 1474"/>
                <a:gd name="T13" fmla="*/ 226 h 1134"/>
                <a:gd name="T14" fmla="*/ 680 w 1474"/>
                <a:gd name="T15" fmla="*/ 113 h 1134"/>
                <a:gd name="T16" fmla="*/ 680 w 1474"/>
                <a:gd name="T17" fmla="*/ 56 h 1134"/>
                <a:gd name="T18" fmla="*/ 737 w 1474"/>
                <a:gd name="T19" fmla="*/ 0 h 1134"/>
                <a:gd name="T20" fmla="*/ 964 w 1474"/>
                <a:gd name="T21" fmla="*/ 0 h 1134"/>
                <a:gd name="T22" fmla="*/ 964 w 1474"/>
                <a:gd name="T23" fmla="*/ 113 h 1134"/>
                <a:gd name="T24" fmla="*/ 907 w 1474"/>
                <a:gd name="T25" fmla="*/ 170 h 1134"/>
                <a:gd name="T26" fmla="*/ 1020 w 1474"/>
                <a:gd name="T27" fmla="*/ 170 h 1134"/>
                <a:gd name="T28" fmla="*/ 1134 w 1474"/>
                <a:gd name="T29" fmla="*/ 113 h 1134"/>
                <a:gd name="T30" fmla="*/ 1190 w 1474"/>
                <a:gd name="T31" fmla="*/ 170 h 1134"/>
                <a:gd name="T32" fmla="*/ 1247 w 1474"/>
                <a:gd name="T33" fmla="*/ 226 h 1134"/>
                <a:gd name="T34" fmla="*/ 1361 w 1474"/>
                <a:gd name="T35" fmla="*/ 226 h 1134"/>
                <a:gd name="T36" fmla="*/ 1361 w 1474"/>
                <a:gd name="T37" fmla="*/ 283 h 1134"/>
                <a:gd name="T38" fmla="*/ 1417 w 1474"/>
                <a:gd name="T39" fmla="*/ 340 h 1134"/>
                <a:gd name="T40" fmla="*/ 1361 w 1474"/>
                <a:gd name="T41" fmla="*/ 397 h 1134"/>
                <a:gd name="T42" fmla="*/ 1474 w 1474"/>
                <a:gd name="T43" fmla="*/ 453 h 1134"/>
                <a:gd name="T44" fmla="*/ 1417 w 1474"/>
                <a:gd name="T45" fmla="*/ 510 h 1134"/>
                <a:gd name="T46" fmla="*/ 1304 w 1474"/>
                <a:gd name="T47" fmla="*/ 623 h 1134"/>
                <a:gd name="T48" fmla="*/ 1304 w 1474"/>
                <a:gd name="T49" fmla="*/ 680 h 1134"/>
                <a:gd name="T50" fmla="*/ 1190 w 1474"/>
                <a:gd name="T51" fmla="*/ 623 h 1134"/>
                <a:gd name="T52" fmla="*/ 1134 w 1474"/>
                <a:gd name="T53" fmla="*/ 737 h 1134"/>
                <a:gd name="T54" fmla="*/ 1247 w 1474"/>
                <a:gd name="T55" fmla="*/ 793 h 1134"/>
                <a:gd name="T56" fmla="*/ 1077 w 1474"/>
                <a:gd name="T57" fmla="*/ 793 h 1134"/>
                <a:gd name="T58" fmla="*/ 1134 w 1474"/>
                <a:gd name="T59" fmla="*/ 850 h 1134"/>
                <a:gd name="T60" fmla="*/ 964 w 1474"/>
                <a:gd name="T61" fmla="*/ 850 h 1134"/>
                <a:gd name="T62" fmla="*/ 794 w 1474"/>
                <a:gd name="T63" fmla="*/ 850 h 1134"/>
                <a:gd name="T64" fmla="*/ 794 w 1474"/>
                <a:gd name="T65" fmla="*/ 793 h 1134"/>
                <a:gd name="T66" fmla="*/ 737 w 1474"/>
                <a:gd name="T67" fmla="*/ 737 h 1134"/>
                <a:gd name="T68" fmla="*/ 680 w 1474"/>
                <a:gd name="T69" fmla="*/ 737 h 1134"/>
                <a:gd name="T70" fmla="*/ 567 w 1474"/>
                <a:gd name="T71" fmla="*/ 793 h 1134"/>
                <a:gd name="T72" fmla="*/ 397 w 1474"/>
                <a:gd name="T73" fmla="*/ 964 h 1134"/>
                <a:gd name="T74" fmla="*/ 340 w 1474"/>
                <a:gd name="T75" fmla="*/ 964 h 1134"/>
                <a:gd name="T76" fmla="*/ 283 w 1474"/>
                <a:gd name="T77" fmla="*/ 1077 h 1134"/>
                <a:gd name="T78" fmla="*/ 283 w 1474"/>
                <a:gd name="T79" fmla="*/ 1134 h 1134"/>
                <a:gd name="T80" fmla="*/ 170 w 1474"/>
                <a:gd name="T81" fmla="*/ 1077 h 1134"/>
                <a:gd name="T82" fmla="*/ 113 w 1474"/>
                <a:gd name="T83" fmla="*/ 1134 h 1134"/>
                <a:gd name="T84" fmla="*/ 113 w 1474"/>
                <a:gd name="T85" fmla="*/ 964 h 1134"/>
                <a:gd name="T86" fmla="*/ 56 w 1474"/>
                <a:gd name="T87" fmla="*/ 964 h 1134"/>
                <a:gd name="T88" fmla="*/ 0 w 1474"/>
                <a:gd name="T89" fmla="*/ 850 h 1134"/>
                <a:gd name="T90" fmla="*/ 0 w 1474"/>
                <a:gd name="T91" fmla="*/ 793 h 1134"/>
                <a:gd name="T92" fmla="*/ 170 w 1474"/>
                <a:gd name="T93" fmla="*/ 680 h 1134"/>
                <a:gd name="T94" fmla="*/ 113 w 1474"/>
                <a:gd name="T95" fmla="*/ 62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74" h="1134">
                  <a:moveTo>
                    <a:pt x="113" y="623"/>
                  </a:moveTo>
                  <a:lnTo>
                    <a:pt x="170" y="567"/>
                  </a:lnTo>
                  <a:lnTo>
                    <a:pt x="283" y="680"/>
                  </a:lnTo>
                  <a:lnTo>
                    <a:pt x="283" y="510"/>
                  </a:lnTo>
                  <a:lnTo>
                    <a:pt x="170" y="340"/>
                  </a:lnTo>
                  <a:lnTo>
                    <a:pt x="227" y="283"/>
                  </a:lnTo>
                  <a:lnTo>
                    <a:pt x="623" y="226"/>
                  </a:lnTo>
                  <a:lnTo>
                    <a:pt x="680" y="113"/>
                  </a:lnTo>
                  <a:lnTo>
                    <a:pt x="680" y="56"/>
                  </a:lnTo>
                  <a:lnTo>
                    <a:pt x="737" y="0"/>
                  </a:lnTo>
                  <a:lnTo>
                    <a:pt x="964" y="0"/>
                  </a:lnTo>
                  <a:lnTo>
                    <a:pt x="964" y="113"/>
                  </a:lnTo>
                  <a:lnTo>
                    <a:pt x="907" y="170"/>
                  </a:lnTo>
                  <a:lnTo>
                    <a:pt x="1020" y="170"/>
                  </a:lnTo>
                  <a:lnTo>
                    <a:pt x="1134" y="113"/>
                  </a:lnTo>
                  <a:lnTo>
                    <a:pt x="1190" y="170"/>
                  </a:lnTo>
                  <a:lnTo>
                    <a:pt x="1247" y="226"/>
                  </a:lnTo>
                  <a:lnTo>
                    <a:pt x="1361" y="226"/>
                  </a:lnTo>
                  <a:lnTo>
                    <a:pt x="1361" y="283"/>
                  </a:lnTo>
                  <a:lnTo>
                    <a:pt x="1417" y="340"/>
                  </a:lnTo>
                  <a:lnTo>
                    <a:pt x="1361" y="397"/>
                  </a:lnTo>
                  <a:lnTo>
                    <a:pt x="1474" y="453"/>
                  </a:lnTo>
                  <a:lnTo>
                    <a:pt x="1417" y="510"/>
                  </a:lnTo>
                  <a:lnTo>
                    <a:pt x="1304" y="623"/>
                  </a:lnTo>
                  <a:lnTo>
                    <a:pt x="1304" y="680"/>
                  </a:lnTo>
                  <a:lnTo>
                    <a:pt x="1190" y="623"/>
                  </a:lnTo>
                  <a:lnTo>
                    <a:pt x="1134" y="737"/>
                  </a:lnTo>
                  <a:lnTo>
                    <a:pt x="1247" y="793"/>
                  </a:lnTo>
                  <a:lnTo>
                    <a:pt x="1077" y="793"/>
                  </a:lnTo>
                  <a:lnTo>
                    <a:pt x="1134" y="850"/>
                  </a:lnTo>
                  <a:lnTo>
                    <a:pt x="964" y="850"/>
                  </a:lnTo>
                  <a:lnTo>
                    <a:pt x="794" y="850"/>
                  </a:lnTo>
                  <a:lnTo>
                    <a:pt x="794" y="793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567" y="793"/>
                  </a:lnTo>
                  <a:lnTo>
                    <a:pt x="397" y="964"/>
                  </a:lnTo>
                  <a:lnTo>
                    <a:pt x="340" y="964"/>
                  </a:lnTo>
                  <a:lnTo>
                    <a:pt x="283" y="1077"/>
                  </a:lnTo>
                  <a:lnTo>
                    <a:pt x="283" y="1134"/>
                  </a:lnTo>
                  <a:lnTo>
                    <a:pt x="170" y="1077"/>
                  </a:lnTo>
                  <a:lnTo>
                    <a:pt x="113" y="1134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0" y="850"/>
                  </a:lnTo>
                  <a:lnTo>
                    <a:pt x="0" y="793"/>
                  </a:lnTo>
                  <a:lnTo>
                    <a:pt x="170" y="680"/>
                  </a:lnTo>
                  <a:lnTo>
                    <a:pt x="113" y="62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81" name="Freeform 49"/>
            <p:cNvSpPr>
              <a:spLocks/>
            </p:cNvSpPr>
            <p:nvPr/>
          </p:nvSpPr>
          <p:spPr bwMode="auto">
            <a:xfrm>
              <a:off x="5109" y="2230"/>
              <a:ext cx="1361" cy="1361"/>
            </a:xfrm>
            <a:custGeom>
              <a:avLst/>
              <a:gdLst>
                <a:gd name="T0" fmla="*/ 511 w 1361"/>
                <a:gd name="T1" fmla="*/ 1191 h 1361"/>
                <a:gd name="T2" fmla="*/ 341 w 1361"/>
                <a:gd name="T3" fmla="*/ 1248 h 1361"/>
                <a:gd name="T4" fmla="*/ 284 w 1361"/>
                <a:gd name="T5" fmla="*/ 1191 h 1361"/>
                <a:gd name="T6" fmla="*/ 170 w 1361"/>
                <a:gd name="T7" fmla="*/ 1248 h 1361"/>
                <a:gd name="T8" fmla="*/ 170 w 1361"/>
                <a:gd name="T9" fmla="*/ 1078 h 1361"/>
                <a:gd name="T10" fmla="*/ 114 w 1361"/>
                <a:gd name="T11" fmla="*/ 1021 h 1361"/>
                <a:gd name="T12" fmla="*/ 170 w 1361"/>
                <a:gd name="T13" fmla="*/ 851 h 1361"/>
                <a:gd name="T14" fmla="*/ 227 w 1361"/>
                <a:gd name="T15" fmla="*/ 794 h 1361"/>
                <a:gd name="T16" fmla="*/ 170 w 1361"/>
                <a:gd name="T17" fmla="*/ 794 h 1361"/>
                <a:gd name="T18" fmla="*/ 170 w 1361"/>
                <a:gd name="T19" fmla="*/ 681 h 1361"/>
                <a:gd name="T20" fmla="*/ 227 w 1361"/>
                <a:gd name="T21" fmla="*/ 624 h 1361"/>
                <a:gd name="T22" fmla="*/ 170 w 1361"/>
                <a:gd name="T23" fmla="*/ 567 h 1361"/>
                <a:gd name="T24" fmla="*/ 227 w 1361"/>
                <a:gd name="T25" fmla="*/ 510 h 1361"/>
                <a:gd name="T26" fmla="*/ 114 w 1361"/>
                <a:gd name="T27" fmla="*/ 454 h 1361"/>
                <a:gd name="T28" fmla="*/ 57 w 1361"/>
                <a:gd name="T29" fmla="*/ 454 h 1361"/>
                <a:gd name="T30" fmla="*/ 0 w 1361"/>
                <a:gd name="T31" fmla="*/ 397 h 1361"/>
                <a:gd name="T32" fmla="*/ 57 w 1361"/>
                <a:gd name="T33" fmla="*/ 340 h 1361"/>
                <a:gd name="T34" fmla="*/ 0 w 1361"/>
                <a:gd name="T35" fmla="*/ 284 h 1361"/>
                <a:gd name="T36" fmla="*/ 170 w 1361"/>
                <a:gd name="T37" fmla="*/ 0 h 1361"/>
                <a:gd name="T38" fmla="*/ 454 w 1361"/>
                <a:gd name="T39" fmla="*/ 114 h 1361"/>
                <a:gd name="T40" fmla="*/ 454 w 1361"/>
                <a:gd name="T41" fmla="*/ 170 h 1361"/>
                <a:gd name="T42" fmla="*/ 567 w 1361"/>
                <a:gd name="T43" fmla="*/ 227 h 1361"/>
                <a:gd name="T44" fmla="*/ 624 w 1361"/>
                <a:gd name="T45" fmla="*/ 227 h 1361"/>
                <a:gd name="T46" fmla="*/ 681 w 1361"/>
                <a:gd name="T47" fmla="*/ 340 h 1361"/>
                <a:gd name="T48" fmla="*/ 851 w 1361"/>
                <a:gd name="T49" fmla="*/ 227 h 1361"/>
                <a:gd name="T50" fmla="*/ 1078 w 1361"/>
                <a:gd name="T51" fmla="*/ 227 h 1361"/>
                <a:gd name="T52" fmla="*/ 1134 w 1361"/>
                <a:gd name="T53" fmla="*/ 340 h 1361"/>
                <a:gd name="T54" fmla="*/ 1078 w 1361"/>
                <a:gd name="T55" fmla="*/ 397 h 1361"/>
                <a:gd name="T56" fmla="*/ 1134 w 1361"/>
                <a:gd name="T57" fmla="*/ 454 h 1361"/>
                <a:gd name="T58" fmla="*/ 1191 w 1361"/>
                <a:gd name="T59" fmla="*/ 454 h 1361"/>
                <a:gd name="T60" fmla="*/ 1248 w 1361"/>
                <a:gd name="T61" fmla="*/ 567 h 1361"/>
                <a:gd name="T62" fmla="*/ 1191 w 1361"/>
                <a:gd name="T63" fmla="*/ 624 h 1361"/>
                <a:gd name="T64" fmla="*/ 1191 w 1361"/>
                <a:gd name="T65" fmla="*/ 681 h 1361"/>
                <a:gd name="T66" fmla="*/ 1248 w 1361"/>
                <a:gd name="T67" fmla="*/ 681 h 1361"/>
                <a:gd name="T68" fmla="*/ 1304 w 1361"/>
                <a:gd name="T69" fmla="*/ 737 h 1361"/>
                <a:gd name="T70" fmla="*/ 1361 w 1361"/>
                <a:gd name="T71" fmla="*/ 737 h 1361"/>
                <a:gd name="T72" fmla="*/ 1361 w 1361"/>
                <a:gd name="T73" fmla="*/ 794 h 1361"/>
                <a:gd name="T74" fmla="*/ 1304 w 1361"/>
                <a:gd name="T75" fmla="*/ 907 h 1361"/>
                <a:gd name="T76" fmla="*/ 908 w 1361"/>
                <a:gd name="T77" fmla="*/ 964 h 1361"/>
                <a:gd name="T78" fmla="*/ 851 w 1361"/>
                <a:gd name="T79" fmla="*/ 1021 h 1361"/>
                <a:gd name="T80" fmla="*/ 964 w 1361"/>
                <a:gd name="T81" fmla="*/ 1191 h 1361"/>
                <a:gd name="T82" fmla="*/ 964 w 1361"/>
                <a:gd name="T83" fmla="*/ 1361 h 1361"/>
                <a:gd name="T84" fmla="*/ 851 w 1361"/>
                <a:gd name="T85" fmla="*/ 1248 h 1361"/>
                <a:gd name="T86" fmla="*/ 794 w 1361"/>
                <a:gd name="T87" fmla="*/ 1304 h 1361"/>
                <a:gd name="T88" fmla="*/ 681 w 1361"/>
                <a:gd name="T89" fmla="*/ 1361 h 1361"/>
                <a:gd name="T90" fmla="*/ 681 w 1361"/>
                <a:gd name="T91" fmla="*/ 1304 h 1361"/>
                <a:gd name="T92" fmla="*/ 567 w 1361"/>
                <a:gd name="T93" fmla="*/ 1304 h 1361"/>
                <a:gd name="T94" fmla="*/ 511 w 1361"/>
                <a:gd name="T95" fmla="*/ 119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61" h="1361">
                  <a:moveTo>
                    <a:pt x="511" y="1191"/>
                  </a:moveTo>
                  <a:lnTo>
                    <a:pt x="341" y="1248"/>
                  </a:lnTo>
                  <a:lnTo>
                    <a:pt x="284" y="1191"/>
                  </a:lnTo>
                  <a:lnTo>
                    <a:pt x="170" y="1248"/>
                  </a:lnTo>
                  <a:lnTo>
                    <a:pt x="170" y="1078"/>
                  </a:lnTo>
                  <a:lnTo>
                    <a:pt x="114" y="1021"/>
                  </a:lnTo>
                  <a:lnTo>
                    <a:pt x="170" y="851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227" y="624"/>
                  </a:lnTo>
                  <a:lnTo>
                    <a:pt x="170" y="567"/>
                  </a:lnTo>
                  <a:lnTo>
                    <a:pt x="227" y="510"/>
                  </a:lnTo>
                  <a:lnTo>
                    <a:pt x="114" y="454"/>
                  </a:lnTo>
                  <a:lnTo>
                    <a:pt x="57" y="454"/>
                  </a:lnTo>
                  <a:lnTo>
                    <a:pt x="0" y="397"/>
                  </a:lnTo>
                  <a:lnTo>
                    <a:pt x="57" y="340"/>
                  </a:lnTo>
                  <a:lnTo>
                    <a:pt x="0" y="284"/>
                  </a:lnTo>
                  <a:lnTo>
                    <a:pt x="170" y="0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81" y="340"/>
                  </a:lnTo>
                  <a:lnTo>
                    <a:pt x="851" y="227"/>
                  </a:lnTo>
                  <a:lnTo>
                    <a:pt x="1078" y="227"/>
                  </a:lnTo>
                  <a:lnTo>
                    <a:pt x="1134" y="340"/>
                  </a:lnTo>
                  <a:lnTo>
                    <a:pt x="1078" y="397"/>
                  </a:lnTo>
                  <a:lnTo>
                    <a:pt x="1134" y="454"/>
                  </a:lnTo>
                  <a:lnTo>
                    <a:pt x="1191" y="454"/>
                  </a:lnTo>
                  <a:lnTo>
                    <a:pt x="1248" y="567"/>
                  </a:lnTo>
                  <a:lnTo>
                    <a:pt x="1191" y="624"/>
                  </a:lnTo>
                  <a:lnTo>
                    <a:pt x="1191" y="681"/>
                  </a:lnTo>
                  <a:lnTo>
                    <a:pt x="1248" y="681"/>
                  </a:lnTo>
                  <a:lnTo>
                    <a:pt x="1304" y="737"/>
                  </a:lnTo>
                  <a:lnTo>
                    <a:pt x="1361" y="737"/>
                  </a:lnTo>
                  <a:lnTo>
                    <a:pt x="1361" y="794"/>
                  </a:lnTo>
                  <a:lnTo>
                    <a:pt x="1304" y="907"/>
                  </a:lnTo>
                  <a:lnTo>
                    <a:pt x="908" y="964"/>
                  </a:lnTo>
                  <a:lnTo>
                    <a:pt x="851" y="1021"/>
                  </a:lnTo>
                  <a:lnTo>
                    <a:pt x="964" y="1191"/>
                  </a:lnTo>
                  <a:lnTo>
                    <a:pt x="964" y="1361"/>
                  </a:lnTo>
                  <a:lnTo>
                    <a:pt x="851" y="1248"/>
                  </a:lnTo>
                  <a:lnTo>
                    <a:pt x="794" y="1304"/>
                  </a:lnTo>
                  <a:lnTo>
                    <a:pt x="681" y="1361"/>
                  </a:lnTo>
                  <a:lnTo>
                    <a:pt x="681" y="1304"/>
                  </a:lnTo>
                  <a:lnTo>
                    <a:pt x="567" y="1304"/>
                  </a:lnTo>
                  <a:lnTo>
                    <a:pt x="511" y="119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82" name="Freeform 50"/>
            <p:cNvSpPr>
              <a:spLocks/>
            </p:cNvSpPr>
            <p:nvPr/>
          </p:nvSpPr>
          <p:spPr bwMode="auto">
            <a:xfrm>
              <a:off x="4826" y="2684"/>
              <a:ext cx="624" cy="1247"/>
            </a:xfrm>
            <a:custGeom>
              <a:avLst/>
              <a:gdLst>
                <a:gd name="T0" fmla="*/ 340 w 624"/>
                <a:gd name="T1" fmla="*/ 1247 h 1247"/>
                <a:gd name="T2" fmla="*/ 227 w 624"/>
                <a:gd name="T3" fmla="*/ 1247 h 1247"/>
                <a:gd name="T4" fmla="*/ 113 w 624"/>
                <a:gd name="T5" fmla="*/ 1191 h 1247"/>
                <a:gd name="T6" fmla="*/ 113 w 624"/>
                <a:gd name="T7" fmla="*/ 1077 h 1247"/>
                <a:gd name="T8" fmla="*/ 57 w 624"/>
                <a:gd name="T9" fmla="*/ 1020 h 1247"/>
                <a:gd name="T10" fmla="*/ 0 w 624"/>
                <a:gd name="T11" fmla="*/ 964 h 1247"/>
                <a:gd name="T12" fmla="*/ 57 w 624"/>
                <a:gd name="T13" fmla="*/ 907 h 1247"/>
                <a:gd name="T14" fmla="*/ 0 w 624"/>
                <a:gd name="T15" fmla="*/ 794 h 1247"/>
                <a:gd name="T16" fmla="*/ 57 w 624"/>
                <a:gd name="T17" fmla="*/ 567 h 1247"/>
                <a:gd name="T18" fmla="*/ 170 w 624"/>
                <a:gd name="T19" fmla="*/ 397 h 1247"/>
                <a:gd name="T20" fmla="*/ 283 w 624"/>
                <a:gd name="T21" fmla="*/ 283 h 1247"/>
                <a:gd name="T22" fmla="*/ 283 w 624"/>
                <a:gd name="T23" fmla="*/ 113 h 1247"/>
                <a:gd name="T24" fmla="*/ 340 w 624"/>
                <a:gd name="T25" fmla="*/ 0 h 1247"/>
                <a:gd name="T26" fmla="*/ 397 w 624"/>
                <a:gd name="T27" fmla="*/ 0 h 1247"/>
                <a:gd name="T28" fmla="*/ 510 w 624"/>
                <a:gd name="T29" fmla="*/ 56 h 1247"/>
                <a:gd name="T30" fmla="*/ 453 w 624"/>
                <a:gd name="T31" fmla="*/ 113 h 1247"/>
                <a:gd name="T32" fmla="*/ 510 w 624"/>
                <a:gd name="T33" fmla="*/ 170 h 1247"/>
                <a:gd name="T34" fmla="*/ 453 w 624"/>
                <a:gd name="T35" fmla="*/ 227 h 1247"/>
                <a:gd name="T36" fmla="*/ 453 w 624"/>
                <a:gd name="T37" fmla="*/ 340 h 1247"/>
                <a:gd name="T38" fmla="*/ 510 w 624"/>
                <a:gd name="T39" fmla="*/ 340 h 1247"/>
                <a:gd name="T40" fmla="*/ 453 w 624"/>
                <a:gd name="T41" fmla="*/ 397 h 1247"/>
                <a:gd name="T42" fmla="*/ 397 w 624"/>
                <a:gd name="T43" fmla="*/ 567 h 1247"/>
                <a:gd name="T44" fmla="*/ 453 w 624"/>
                <a:gd name="T45" fmla="*/ 624 h 1247"/>
                <a:gd name="T46" fmla="*/ 453 w 624"/>
                <a:gd name="T47" fmla="*/ 794 h 1247"/>
                <a:gd name="T48" fmla="*/ 567 w 624"/>
                <a:gd name="T49" fmla="*/ 737 h 1247"/>
                <a:gd name="T50" fmla="*/ 624 w 624"/>
                <a:gd name="T51" fmla="*/ 794 h 1247"/>
                <a:gd name="T52" fmla="*/ 510 w 624"/>
                <a:gd name="T53" fmla="*/ 850 h 1247"/>
                <a:gd name="T54" fmla="*/ 567 w 624"/>
                <a:gd name="T55" fmla="*/ 907 h 1247"/>
                <a:gd name="T56" fmla="*/ 510 w 624"/>
                <a:gd name="T57" fmla="*/ 1020 h 1247"/>
                <a:gd name="T58" fmla="*/ 453 w 624"/>
                <a:gd name="T59" fmla="*/ 964 h 1247"/>
                <a:gd name="T60" fmla="*/ 397 w 624"/>
                <a:gd name="T61" fmla="*/ 1077 h 1247"/>
                <a:gd name="T62" fmla="*/ 340 w 624"/>
                <a:gd name="T63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1247">
                  <a:moveTo>
                    <a:pt x="340" y="1247"/>
                  </a:moveTo>
                  <a:lnTo>
                    <a:pt x="227" y="1247"/>
                  </a:lnTo>
                  <a:lnTo>
                    <a:pt x="113" y="1191"/>
                  </a:lnTo>
                  <a:lnTo>
                    <a:pt x="113" y="1077"/>
                  </a:lnTo>
                  <a:lnTo>
                    <a:pt x="57" y="1020"/>
                  </a:lnTo>
                  <a:lnTo>
                    <a:pt x="0" y="964"/>
                  </a:lnTo>
                  <a:lnTo>
                    <a:pt x="57" y="907"/>
                  </a:lnTo>
                  <a:lnTo>
                    <a:pt x="0" y="794"/>
                  </a:lnTo>
                  <a:lnTo>
                    <a:pt x="57" y="567"/>
                  </a:lnTo>
                  <a:lnTo>
                    <a:pt x="170" y="397"/>
                  </a:lnTo>
                  <a:lnTo>
                    <a:pt x="283" y="283"/>
                  </a:lnTo>
                  <a:lnTo>
                    <a:pt x="283" y="113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510" y="56"/>
                  </a:lnTo>
                  <a:lnTo>
                    <a:pt x="453" y="113"/>
                  </a:lnTo>
                  <a:lnTo>
                    <a:pt x="510" y="170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453" y="397"/>
                  </a:lnTo>
                  <a:lnTo>
                    <a:pt x="397" y="567"/>
                  </a:lnTo>
                  <a:lnTo>
                    <a:pt x="453" y="624"/>
                  </a:lnTo>
                  <a:lnTo>
                    <a:pt x="453" y="794"/>
                  </a:lnTo>
                  <a:lnTo>
                    <a:pt x="567" y="737"/>
                  </a:lnTo>
                  <a:lnTo>
                    <a:pt x="624" y="794"/>
                  </a:lnTo>
                  <a:lnTo>
                    <a:pt x="510" y="850"/>
                  </a:lnTo>
                  <a:lnTo>
                    <a:pt x="567" y="907"/>
                  </a:lnTo>
                  <a:lnTo>
                    <a:pt x="510" y="1020"/>
                  </a:lnTo>
                  <a:lnTo>
                    <a:pt x="453" y="964"/>
                  </a:lnTo>
                  <a:lnTo>
                    <a:pt x="397" y="1077"/>
                  </a:lnTo>
                  <a:lnTo>
                    <a:pt x="340" y="124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83" name="Freeform 51"/>
            <p:cNvSpPr>
              <a:spLocks/>
            </p:cNvSpPr>
            <p:nvPr/>
          </p:nvSpPr>
          <p:spPr bwMode="auto">
            <a:xfrm>
              <a:off x="4032" y="2797"/>
              <a:ext cx="1077" cy="851"/>
            </a:xfrm>
            <a:custGeom>
              <a:avLst/>
              <a:gdLst>
                <a:gd name="T0" fmla="*/ 1077 w 1077"/>
                <a:gd name="T1" fmla="*/ 0 h 851"/>
                <a:gd name="T2" fmla="*/ 1077 w 1077"/>
                <a:gd name="T3" fmla="*/ 170 h 851"/>
                <a:gd name="T4" fmla="*/ 964 w 1077"/>
                <a:gd name="T5" fmla="*/ 284 h 851"/>
                <a:gd name="T6" fmla="*/ 851 w 1077"/>
                <a:gd name="T7" fmla="*/ 454 h 851"/>
                <a:gd name="T8" fmla="*/ 794 w 1077"/>
                <a:gd name="T9" fmla="*/ 681 h 851"/>
                <a:gd name="T10" fmla="*/ 680 w 1077"/>
                <a:gd name="T11" fmla="*/ 737 h 851"/>
                <a:gd name="T12" fmla="*/ 624 w 1077"/>
                <a:gd name="T13" fmla="*/ 851 h 851"/>
                <a:gd name="T14" fmla="*/ 397 w 1077"/>
                <a:gd name="T15" fmla="*/ 794 h 851"/>
                <a:gd name="T16" fmla="*/ 340 w 1077"/>
                <a:gd name="T17" fmla="*/ 737 h 851"/>
                <a:gd name="T18" fmla="*/ 284 w 1077"/>
                <a:gd name="T19" fmla="*/ 737 h 851"/>
                <a:gd name="T20" fmla="*/ 227 w 1077"/>
                <a:gd name="T21" fmla="*/ 737 h 851"/>
                <a:gd name="T22" fmla="*/ 227 w 1077"/>
                <a:gd name="T23" fmla="*/ 624 h 851"/>
                <a:gd name="T24" fmla="*/ 57 w 1077"/>
                <a:gd name="T25" fmla="*/ 511 h 851"/>
                <a:gd name="T26" fmla="*/ 0 w 1077"/>
                <a:gd name="T27" fmla="*/ 340 h 851"/>
                <a:gd name="T28" fmla="*/ 113 w 1077"/>
                <a:gd name="T29" fmla="*/ 114 h 851"/>
                <a:gd name="T30" fmla="*/ 284 w 1077"/>
                <a:gd name="T31" fmla="*/ 57 h 851"/>
                <a:gd name="T32" fmla="*/ 340 w 1077"/>
                <a:gd name="T33" fmla="*/ 284 h 851"/>
                <a:gd name="T34" fmla="*/ 510 w 1077"/>
                <a:gd name="T35" fmla="*/ 284 h 851"/>
                <a:gd name="T36" fmla="*/ 510 w 1077"/>
                <a:gd name="T37" fmla="*/ 340 h 851"/>
                <a:gd name="T38" fmla="*/ 624 w 1077"/>
                <a:gd name="T39" fmla="*/ 284 h 851"/>
                <a:gd name="T40" fmla="*/ 794 w 1077"/>
                <a:gd name="T41" fmla="*/ 284 h 851"/>
                <a:gd name="T42" fmla="*/ 851 w 1077"/>
                <a:gd name="T43" fmla="*/ 227 h 851"/>
                <a:gd name="T44" fmla="*/ 851 w 1077"/>
                <a:gd name="T45" fmla="*/ 170 h 851"/>
                <a:gd name="T46" fmla="*/ 964 w 1077"/>
                <a:gd name="T47" fmla="*/ 114 h 851"/>
                <a:gd name="T48" fmla="*/ 1021 w 1077"/>
                <a:gd name="T49" fmla="*/ 0 h 851"/>
                <a:gd name="T50" fmla="*/ 1077 w 1077"/>
                <a:gd name="T51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77" h="851">
                  <a:moveTo>
                    <a:pt x="1077" y="0"/>
                  </a:moveTo>
                  <a:lnTo>
                    <a:pt x="1077" y="170"/>
                  </a:lnTo>
                  <a:lnTo>
                    <a:pt x="964" y="284"/>
                  </a:lnTo>
                  <a:lnTo>
                    <a:pt x="851" y="454"/>
                  </a:lnTo>
                  <a:lnTo>
                    <a:pt x="794" y="681"/>
                  </a:lnTo>
                  <a:lnTo>
                    <a:pt x="680" y="737"/>
                  </a:lnTo>
                  <a:lnTo>
                    <a:pt x="624" y="851"/>
                  </a:lnTo>
                  <a:lnTo>
                    <a:pt x="397" y="794"/>
                  </a:lnTo>
                  <a:lnTo>
                    <a:pt x="340" y="737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57" y="511"/>
                  </a:lnTo>
                  <a:lnTo>
                    <a:pt x="0" y="340"/>
                  </a:lnTo>
                  <a:lnTo>
                    <a:pt x="113" y="114"/>
                  </a:lnTo>
                  <a:lnTo>
                    <a:pt x="284" y="57"/>
                  </a:lnTo>
                  <a:lnTo>
                    <a:pt x="340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624" y="284"/>
                  </a:lnTo>
                  <a:lnTo>
                    <a:pt x="794" y="284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64" y="114"/>
                  </a:lnTo>
                  <a:lnTo>
                    <a:pt x="1021" y="0"/>
                  </a:lnTo>
                  <a:lnTo>
                    <a:pt x="107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84" name="Freeform 52"/>
            <p:cNvSpPr>
              <a:spLocks/>
            </p:cNvSpPr>
            <p:nvPr/>
          </p:nvSpPr>
          <p:spPr bwMode="auto">
            <a:xfrm>
              <a:off x="4202" y="1606"/>
              <a:ext cx="1077" cy="1531"/>
            </a:xfrm>
            <a:custGeom>
              <a:avLst/>
              <a:gdLst>
                <a:gd name="T0" fmla="*/ 1077 w 1077"/>
                <a:gd name="T1" fmla="*/ 624 h 1531"/>
                <a:gd name="T2" fmla="*/ 907 w 1077"/>
                <a:gd name="T3" fmla="*/ 908 h 1531"/>
                <a:gd name="T4" fmla="*/ 964 w 1077"/>
                <a:gd name="T5" fmla="*/ 964 h 1531"/>
                <a:gd name="T6" fmla="*/ 907 w 1077"/>
                <a:gd name="T7" fmla="*/ 1021 h 1531"/>
                <a:gd name="T8" fmla="*/ 964 w 1077"/>
                <a:gd name="T9" fmla="*/ 1078 h 1531"/>
                <a:gd name="T10" fmla="*/ 907 w 1077"/>
                <a:gd name="T11" fmla="*/ 1191 h 1531"/>
                <a:gd name="T12" fmla="*/ 851 w 1077"/>
                <a:gd name="T13" fmla="*/ 1191 h 1531"/>
                <a:gd name="T14" fmla="*/ 794 w 1077"/>
                <a:gd name="T15" fmla="*/ 1305 h 1531"/>
                <a:gd name="T16" fmla="*/ 681 w 1077"/>
                <a:gd name="T17" fmla="*/ 1361 h 1531"/>
                <a:gd name="T18" fmla="*/ 681 w 1077"/>
                <a:gd name="T19" fmla="*/ 1418 h 1531"/>
                <a:gd name="T20" fmla="*/ 624 w 1077"/>
                <a:gd name="T21" fmla="*/ 1475 h 1531"/>
                <a:gd name="T22" fmla="*/ 454 w 1077"/>
                <a:gd name="T23" fmla="*/ 1475 h 1531"/>
                <a:gd name="T24" fmla="*/ 340 w 1077"/>
                <a:gd name="T25" fmla="*/ 1531 h 1531"/>
                <a:gd name="T26" fmla="*/ 340 w 1077"/>
                <a:gd name="T27" fmla="*/ 1475 h 1531"/>
                <a:gd name="T28" fmla="*/ 170 w 1077"/>
                <a:gd name="T29" fmla="*/ 1475 h 1531"/>
                <a:gd name="T30" fmla="*/ 114 w 1077"/>
                <a:gd name="T31" fmla="*/ 1248 h 1531"/>
                <a:gd name="T32" fmla="*/ 170 w 1077"/>
                <a:gd name="T33" fmla="*/ 1248 h 1531"/>
                <a:gd name="T34" fmla="*/ 57 w 1077"/>
                <a:gd name="T35" fmla="*/ 1078 h 1531"/>
                <a:gd name="T36" fmla="*/ 0 w 1077"/>
                <a:gd name="T37" fmla="*/ 908 h 1531"/>
                <a:gd name="T38" fmla="*/ 57 w 1077"/>
                <a:gd name="T39" fmla="*/ 908 h 1531"/>
                <a:gd name="T40" fmla="*/ 0 w 1077"/>
                <a:gd name="T41" fmla="*/ 794 h 1531"/>
                <a:gd name="T42" fmla="*/ 57 w 1077"/>
                <a:gd name="T43" fmla="*/ 681 h 1531"/>
                <a:gd name="T44" fmla="*/ 114 w 1077"/>
                <a:gd name="T45" fmla="*/ 738 h 1531"/>
                <a:gd name="T46" fmla="*/ 340 w 1077"/>
                <a:gd name="T47" fmla="*/ 794 h 1531"/>
                <a:gd name="T48" fmla="*/ 454 w 1077"/>
                <a:gd name="T49" fmla="*/ 738 h 1531"/>
                <a:gd name="T50" fmla="*/ 454 w 1077"/>
                <a:gd name="T51" fmla="*/ 681 h 1531"/>
                <a:gd name="T52" fmla="*/ 340 w 1077"/>
                <a:gd name="T53" fmla="*/ 567 h 1531"/>
                <a:gd name="T54" fmla="*/ 397 w 1077"/>
                <a:gd name="T55" fmla="*/ 511 h 1531"/>
                <a:gd name="T56" fmla="*/ 454 w 1077"/>
                <a:gd name="T57" fmla="*/ 511 h 1531"/>
                <a:gd name="T58" fmla="*/ 510 w 1077"/>
                <a:gd name="T59" fmla="*/ 454 h 1531"/>
                <a:gd name="T60" fmla="*/ 454 w 1077"/>
                <a:gd name="T61" fmla="*/ 397 h 1531"/>
                <a:gd name="T62" fmla="*/ 510 w 1077"/>
                <a:gd name="T63" fmla="*/ 284 h 1531"/>
                <a:gd name="T64" fmla="*/ 681 w 1077"/>
                <a:gd name="T65" fmla="*/ 227 h 1531"/>
                <a:gd name="T66" fmla="*/ 737 w 1077"/>
                <a:gd name="T67" fmla="*/ 171 h 1531"/>
                <a:gd name="T68" fmla="*/ 737 w 1077"/>
                <a:gd name="T69" fmla="*/ 57 h 1531"/>
                <a:gd name="T70" fmla="*/ 907 w 1077"/>
                <a:gd name="T71" fmla="*/ 114 h 1531"/>
                <a:gd name="T72" fmla="*/ 964 w 1077"/>
                <a:gd name="T73" fmla="*/ 0 h 1531"/>
                <a:gd name="T74" fmla="*/ 1021 w 1077"/>
                <a:gd name="T75" fmla="*/ 114 h 1531"/>
                <a:gd name="T76" fmla="*/ 964 w 1077"/>
                <a:gd name="T77" fmla="*/ 171 h 1531"/>
                <a:gd name="T78" fmla="*/ 1021 w 1077"/>
                <a:gd name="T79" fmla="*/ 227 h 1531"/>
                <a:gd name="T80" fmla="*/ 964 w 1077"/>
                <a:gd name="T81" fmla="*/ 341 h 1531"/>
                <a:gd name="T82" fmla="*/ 964 w 1077"/>
                <a:gd name="T83" fmla="*/ 454 h 1531"/>
                <a:gd name="T84" fmla="*/ 1021 w 1077"/>
                <a:gd name="T85" fmla="*/ 511 h 1531"/>
                <a:gd name="T86" fmla="*/ 964 w 1077"/>
                <a:gd name="T87" fmla="*/ 567 h 1531"/>
                <a:gd name="T88" fmla="*/ 1077 w 1077"/>
                <a:gd name="T89" fmla="*/ 62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1531">
                  <a:moveTo>
                    <a:pt x="1077" y="624"/>
                  </a:moveTo>
                  <a:lnTo>
                    <a:pt x="907" y="908"/>
                  </a:lnTo>
                  <a:lnTo>
                    <a:pt x="964" y="964"/>
                  </a:lnTo>
                  <a:lnTo>
                    <a:pt x="907" y="1021"/>
                  </a:lnTo>
                  <a:lnTo>
                    <a:pt x="964" y="1078"/>
                  </a:lnTo>
                  <a:lnTo>
                    <a:pt x="907" y="1191"/>
                  </a:lnTo>
                  <a:lnTo>
                    <a:pt x="851" y="1191"/>
                  </a:lnTo>
                  <a:lnTo>
                    <a:pt x="794" y="1305"/>
                  </a:lnTo>
                  <a:lnTo>
                    <a:pt x="681" y="1361"/>
                  </a:lnTo>
                  <a:lnTo>
                    <a:pt x="681" y="1418"/>
                  </a:lnTo>
                  <a:lnTo>
                    <a:pt x="624" y="1475"/>
                  </a:lnTo>
                  <a:lnTo>
                    <a:pt x="454" y="1475"/>
                  </a:lnTo>
                  <a:lnTo>
                    <a:pt x="340" y="1531"/>
                  </a:lnTo>
                  <a:lnTo>
                    <a:pt x="340" y="1475"/>
                  </a:lnTo>
                  <a:lnTo>
                    <a:pt x="170" y="1475"/>
                  </a:lnTo>
                  <a:lnTo>
                    <a:pt x="114" y="1248"/>
                  </a:lnTo>
                  <a:lnTo>
                    <a:pt x="170" y="1248"/>
                  </a:lnTo>
                  <a:lnTo>
                    <a:pt x="57" y="1078"/>
                  </a:lnTo>
                  <a:lnTo>
                    <a:pt x="0" y="908"/>
                  </a:lnTo>
                  <a:lnTo>
                    <a:pt x="57" y="908"/>
                  </a:lnTo>
                  <a:lnTo>
                    <a:pt x="0" y="794"/>
                  </a:lnTo>
                  <a:lnTo>
                    <a:pt x="57" y="681"/>
                  </a:lnTo>
                  <a:lnTo>
                    <a:pt x="114" y="738"/>
                  </a:lnTo>
                  <a:lnTo>
                    <a:pt x="340" y="794"/>
                  </a:lnTo>
                  <a:lnTo>
                    <a:pt x="454" y="738"/>
                  </a:lnTo>
                  <a:lnTo>
                    <a:pt x="454" y="681"/>
                  </a:lnTo>
                  <a:lnTo>
                    <a:pt x="340" y="567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510" y="454"/>
                  </a:lnTo>
                  <a:lnTo>
                    <a:pt x="454" y="397"/>
                  </a:lnTo>
                  <a:lnTo>
                    <a:pt x="510" y="284"/>
                  </a:lnTo>
                  <a:lnTo>
                    <a:pt x="681" y="227"/>
                  </a:lnTo>
                  <a:lnTo>
                    <a:pt x="737" y="171"/>
                  </a:lnTo>
                  <a:lnTo>
                    <a:pt x="737" y="57"/>
                  </a:lnTo>
                  <a:lnTo>
                    <a:pt x="907" y="114"/>
                  </a:lnTo>
                  <a:lnTo>
                    <a:pt x="964" y="0"/>
                  </a:lnTo>
                  <a:lnTo>
                    <a:pt x="1021" y="114"/>
                  </a:lnTo>
                  <a:lnTo>
                    <a:pt x="964" y="171"/>
                  </a:lnTo>
                  <a:lnTo>
                    <a:pt x="1021" y="227"/>
                  </a:lnTo>
                  <a:lnTo>
                    <a:pt x="964" y="341"/>
                  </a:lnTo>
                  <a:lnTo>
                    <a:pt x="964" y="454"/>
                  </a:lnTo>
                  <a:lnTo>
                    <a:pt x="1021" y="511"/>
                  </a:lnTo>
                  <a:lnTo>
                    <a:pt x="964" y="567"/>
                  </a:lnTo>
                  <a:lnTo>
                    <a:pt x="1077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85" name="Freeform 53"/>
            <p:cNvSpPr>
              <a:spLocks/>
            </p:cNvSpPr>
            <p:nvPr/>
          </p:nvSpPr>
          <p:spPr bwMode="auto">
            <a:xfrm>
              <a:off x="4429" y="4782"/>
              <a:ext cx="340" cy="453"/>
            </a:xfrm>
            <a:custGeom>
              <a:avLst/>
              <a:gdLst>
                <a:gd name="T0" fmla="*/ 170 w 340"/>
                <a:gd name="T1" fmla="*/ 0 h 453"/>
                <a:gd name="T2" fmla="*/ 227 w 340"/>
                <a:gd name="T3" fmla="*/ 0 h 453"/>
                <a:gd name="T4" fmla="*/ 340 w 340"/>
                <a:gd name="T5" fmla="*/ 170 h 453"/>
                <a:gd name="T6" fmla="*/ 283 w 340"/>
                <a:gd name="T7" fmla="*/ 227 h 453"/>
                <a:gd name="T8" fmla="*/ 283 w 340"/>
                <a:gd name="T9" fmla="*/ 397 h 453"/>
                <a:gd name="T10" fmla="*/ 227 w 340"/>
                <a:gd name="T11" fmla="*/ 453 h 453"/>
                <a:gd name="T12" fmla="*/ 57 w 340"/>
                <a:gd name="T13" fmla="*/ 340 h 453"/>
                <a:gd name="T14" fmla="*/ 113 w 340"/>
                <a:gd name="T15" fmla="*/ 170 h 453"/>
                <a:gd name="T16" fmla="*/ 0 w 340"/>
                <a:gd name="T17" fmla="*/ 113 h 453"/>
                <a:gd name="T18" fmla="*/ 0 w 340"/>
                <a:gd name="T19" fmla="*/ 56 h 453"/>
                <a:gd name="T20" fmla="*/ 113 w 340"/>
                <a:gd name="T21" fmla="*/ 113 h 453"/>
                <a:gd name="T22" fmla="*/ 170 w 340"/>
                <a:gd name="T2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453">
                  <a:moveTo>
                    <a:pt x="170" y="0"/>
                  </a:moveTo>
                  <a:lnTo>
                    <a:pt x="227" y="0"/>
                  </a:lnTo>
                  <a:lnTo>
                    <a:pt x="340" y="170"/>
                  </a:lnTo>
                  <a:lnTo>
                    <a:pt x="283" y="227"/>
                  </a:lnTo>
                  <a:lnTo>
                    <a:pt x="283" y="397"/>
                  </a:lnTo>
                  <a:lnTo>
                    <a:pt x="227" y="453"/>
                  </a:lnTo>
                  <a:lnTo>
                    <a:pt x="57" y="340"/>
                  </a:lnTo>
                  <a:lnTo>
                    <a:pt x="113" y="170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113" y="113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86" name="Freeform 54"/>
            <p:cNvSpPr>
              <a:spLocks/>
            </p:cNvSpPr>
            <p:nvPr/>
          </p:nvSpPr>
          <p:spPr bwMode="auto">
            <a:xfrm>
              <a:off x="3635" y="3308"/>
              <a:ext cx="1077" cy="1814"/>
            </a:xfrm>
            <a:custGeom>
              <a:avLst/>
              <a:gdLst>
                <a:gd name="T0" fmla="*/ 113 w 1077"/>
                <a:gd name="T1" fmla="*/ 1701 h 1814"/>
                <a:gd name="T2" fmla="*/ 227 w 1077"/>
                <a:gd name="T3" fmla="*/ 1701 h 1814"/>
                <a:gd name="T4" fmla="*/ 340 w 1077"/>
                <a:gd name="T5" fmla="*/ 1757 h 1814"/>
                <a:gd name="T6" fmla="*/ 397 w 1077"/>
                <a:gd name="T7" fmla="*/ 1757 h 1814"/>
                <a:gd name="T8" fmla="*/ 510 w 1077"/>
                <a:gd name="T9" fmla="*/ 1757 h 1814"/>
                <a:gd name="T10" fmla="*/ 624 w 1077"/>
                <a:gd name="T11" fmla="*/ 1701 h 1814"/>
                <a:gd name="T12" fmla="*/ 851 w 1077"/>
                <a:gd name="T13" fmla="*/ 1757 h 1814"/>
                <a:gd name="T14" fmla="*/ 907 w 1077"/>
                <a:gd name="T15" fmla="*/ 1644 h 1814"/>
                <a:gd name="T16" fmla="*/ 794 w 1077"/>
                <a:gd name="T17" fmla="*/ 1530 h 1814"/>
                <a:gd name="T18" fmla="*/ 964 w 1077"/>
                <a:gd name="T19" fmla="*/ 1474 h 1814"/>
                <a:gd name="T20" fmla="*/ 907 w 1077"/>
                <a:gd name="T21" fmla="*/ 1360 h 1814"/>
                <a:gd name="T22" fmla="*/ 1021 w 1077"/>
                <a:gd name="T23" fmla="*/ 1247 h 1814"/>
                <a:gd name="T24" fmla="*/ 964 w 1077"/>
                <a:gd name="T25" fmla="*/ 1134 h 1814"/>
                <a:gd name="T26" fmla="*/ 964 w 1077"/>
                <a:gd name="T27" fmla="*/ 907 h 1814"/>
                <a:gd name="T28" fmla="*/ 907 w 1077"/>
                <a:gd name="T29" fmla="*/ 850 h 1814"/>
                <a:gd name="T30" fmla="*/ 681 w 1077"/>
                <a:gd name="T31" fmla="*/ 737 h 1814"/>
                <a:gd name="T32" fmla="*/ 624 w 1077"/>
                <a:gd name="T33" fmla="*/ 623 h 1814"/>
                <a:gd name="T34" fmla="*/ 567 w 1077"/>
                <a:gd name="T35" fmla="*/ 453 h 1814"/>
                <a:gd name="T36" fmla="*/ 681 w 1077"/>
                <a:gd name="T37" fmla="*/ 340 h 1814"/>
                <a:gd name="T38" fmla="*/ 624 w 1077"/>
                <a:gd name="T39" fmla="*/ 226 h 1814"/>
                <a:gd name="T40" fmla="*/ 454 w 1077"/>
                <a:gd name="T41" fmla="*/ 0 h 1814"/>
                <a:gd name="T42" fmla="*/ 340 w 1077"/>
                <a:gd name="T43" fmla="*/ 56 h 1814"/>
                <a:gd name="T44" fmla="*/ 170 w 1077"/>
                <a:gd name="T45" fmla="*/ 283 h 1814"/>
                <a:gd name="T46" fmla="*/ 113 w 1077"/>
                <a:gd name="T47" fmla="*/ 453 h 1814"/>
                <a:gd name="T48" fmla="*/ 57 w 1077"/>
                <a:gd name="T49" fmla="*/ 623 h 1814"/>
                <a:gd name="T50" fmla="*/ 57 w 1077"/>
                <a:gd name="T51" fmla="*/ 963 h 1814"/>
                <a:gd name="T52" fmla="*/ 113 w 1077"/>
                <a:gd name="T53" fmla="*/ 1077 h 1814"/>
                <a:gd name="T54" fmla="*/ 170 w 1077"/>
                <a:gd name="T55" fmla="*/ 1134 h 1814"/>
                <a:gd name="T56" fmla="*/ 227 w 1077"/>
                <a:gd name="T57" fmla="*/ 1304 h 1814"/>
                <a:gd name="T58" fmla="*/ 284 w 1077"/>
                <a:gd name="T59" fmla="*/ 1474 h 1814"/>
                <a:gd name="T60" fmla="*/ 170 w 1077"/>
                <a:gd name="T61" fmla="*/ 1417 h 1814"/>
                <a:gd name="T62" fmla="*/ 113 w 1077"/>
                <a:gd name="T63" fmla="*/ 1474 h 1814"/>
                <a:gd name="T64" fmla="*/ 57 w 1077"/>
                <a:gd name="T65" fmla="*/ 158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7" h="1814">
                  <a:moveTo>
                    <a:pt x="57" y="1757"/>
                  </a:moveTo>
                  <a:lnTo>
                    <a:pt x="113" y="1701"/>
                  </a:lnTo>
                  <a:lnTo>
                    <a:pt x="227" y="1644"/>
                  </a:lnTo>
                  <a:lnTo>
                    <a:pt x="227" y="1701"/>
                  </a:lnTo>
                  <a:lnTo>
                    <a:pt x="284" y="1701"/>
                  </a:lnTo>
                  <a:lnTo>
                    <a:pt x="340" y="1757"/>
                  </a:lnTo>
                  <a:lnTo>
                    <a:pt x="397" y="1701"/>
                  </a:lnTo>
                  <a:lnTo>
                    <a:pt x="397" y="1757"/>
                  </a:lnTo>
                  <a:lnTo>
                    <a:pt x="510" y="1701"/>
                  </a:lnTo>
                  <a:lnTo>
                    <a:pt x="510" y="1757"/>
                  </a:lnTo>
                  <a:lnTo>
                    <a:pt x="567" y="1757"/>
                  </a:lnTo>
                  <a:lnTo>
                    <a:pt x="624" y="1701"/>
                  </a:lnTo>
                  <a:lnTo>
                    <a:pt x="794" y="1701"/>
                  </a:lnTo>
                  <a:lnTo>
                    <a:pt x="851" y="1757"/>
                  </a:lnTo>
                  <a:lnTo>
                    <a:pt x="851" y="1814"/>
                  </a:lnTo>
                  <a:lnTo>
                    <a:pt x="907" y="1644"/>
                  </a:lnTo>
                  <a:lnTo>
                    <a:pt x="794" y="1587"/>
                  </a:lnTo>
                  <a:lnTo>
                    <a:pt x="794" y="1530"/>
                  </a:lnTo>
                  <a:lnTo>
                    <a:pt x="907" y="1587"/>
                  </a:lnTo>
                  <a:lnTo>
                    <a:pt x="964" y="1474"/>
                  </a:lnTo>
                  <a:lnTo>
                    <a:pt x="907" y="1417"/>
                  </a:lnTo>
                  <a:lnTo>
                    <a:pt x="907" y="1360"/>
                  </a:lnTo>
                  <a:lnTo>
                    <a:pt x="1077" y="1360"/>
                  </a:lnTo>
                  <a:lnTo>
                    <a:pt x="1021" y="1247"/>
                  </a:lnTo>
                  <a:lnTo>
                    <a:pt x="1077" y="1190"/>
                  </a:lnTo>
                  <a:lnTo>
                    <a:pt x="964" y="1134"/>
                  </a:lnTo>
                  <a:lnTo>
                    <a:pt x="1021" y="1020"/>
                  </a:lnTo>
                  <a:lnTo>
                    <a:pt x="964" y="907"/>
                  </a:lnTo>
                  <a:lnTo>
                    <a:pt x="907" y="907"/>
                  </a:lnTo>
                  <a:lnTo>
                    <a:pt x="907" y="850"/>
                  </a:lnTo>
                  <a:lnTo>
                    <a:pt x="737" y="850"/>
                  </a:lnTo>
                  <a:lnTo>
                    <a:pt x="681" y="737"/>
                  </a:lnTo>
                  <a:lnTo>
                    <a:pt x="681" y="680"/>
                  </a:lnTo>
                  <a:lnTo>
                    <a:pt x="624" y="623"/>
                  </a:lnTo>
                  <a:lnTo>
                    <a:pt x="681" y="510"/>
                  </a:lnTo>
                  <a:lnTo>
                    <a:pt x="567" y="453"/>
                  </a:lnTo>
                  <a:lnTo>
                    <a:pt x="624" y="396"/>
                  </a:lnTo>
                  <a:lnTo>
                    <a:pt x="681" y="340"/>
                  </a:lnTo>
                  <a:lnTo>
                    <a:pt x="681" y="226"/>
                  </a:lnTo>
                  <a:lnTo>
                    <a:pt x="624" y="226"/>
                  </a:lnTo>
                  <a:lnTo>
                    <a:pt x="624" y="113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0" y="56"/>
                  </a:lnTo>
                  <a:lnTo>
                    <a:pt x="227" y="56"/>
                  </a:lnTo>
                  <a:lnTo>
                    <a:pt x="170" y="283"/>
                  </a:lnTo>
                  <a:lnTo>
                    <a:pt x="170" y="396"/>
                  </a:lnTo>
                  <a:lnTo>
                    <a:pt x="113" y="453"/>
                  </a:lnTo>
                  <a:lnTo>
                    <a:pt x="113" y="510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57" y="963"/>
                  </a:lnTo>
                  <a:lnTo>
                    <a:pt x="0" y="1020"/>
                  </a:lnTo>
                  <a:lnTo>
                    <a:pt x="113" y="1077"/>
                  </a:lnTo>
                  <a:lnTo>
                    <a:pt x="170" y="1020"/>
                  </a:lnTo>
                  <a:lnTo>
                    <a:pt x="170" y="1134"/>
                  </a:lnTo>
                  <a:lnTo>
                    <a:pt x="113" y="1247"/>
                  </a:lnTo>
                  <a:lnTo>
                    <a:pt x="227" y="1304"/>
                  </a:lnTo>
                  <a:lnTo>
                    <a:pt x="284" y="1360"/>
                  </a:lnTo>
                  <a:lnTo>
                    <a:pt x="284" y="1474"/>
                  </a:lnTo>
                  <a:lnTo>
                    <a:pt x="227" y="1474"/>
                  </a:lnTo>
                  <a:lnTo>
                    <a:pt x="170" y="1417"/>
                  </a:lnTo>
                  <a:lnTo>
                    <a:pt x="113" y="1417"/>
                  </a:lnTo>
                  <a:lnTo>
                    <a:pt x="113" y="1474"/>
                  </a:lnTo>
                  <a:lnTo>
                    <a:pt x="0" y="1530"/>
                  </a:lnTo>
                  <a:lnTo>
                    <a:pt x="57" y="1587"/>
                  </a:lnTo>
                  <a:lnTo>
                    <a:pt x="57" y="17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87" name="Freeform 55"/>
            <p:cNvSpPr>
              <a:spLocks/>
            </p:cNvSpPr>
            <p:nvPr/>
          </p:nvSpPr>
          <p:spPr bwMode="auto">
            <a:xfrm>
              <a:off x="4599" y="3704"/>
              <a:ext cx="624" cy="964"/>
            </a:xfrm>
            <a:custGeom>
              <a:avLst/>
              <a:gdLst>
                <a:gd name="T0" fmla="*/ 0 w 624"/>
                <a:gd name="T1" fmla="*/ 738 h 964"/>
                <a:gd name="T2" fmla="*/ 57 w 624"/>
                <a:gd name="T3" fmla="*/ 624 h 964"/>
                <a:gd name="T4" fmla="*/ 0 w 624"/>
                <a:gd name="T5" fmla="*/ 511 h 964"/>
                <a:gd name="T6" fmla="*/ 57 w 624"/>
                <a:gd name="T7" fmla="*/ 454 h 964"/>
                <a:gd name="T8" fmla="*/ 57 w 624"/>
                <a:gd name="T9" fmla="*/ 341 h 964"/>
                <a:gd name="T10" fmla="*/ 57 w 624"/>
                <a:gd name="T11" fmla="*/ 284 h 964"/>
                <a:gd name="T12" fmla="*/ 170 w 624"/>
                <a:gd name="T13" fmla="*/ 171 h 964"/>
                <a:gd name="T14" fmla="*/ 284 w 624"/>
                <a:gd name="T15" fmla="*/ 0 h 964"/>
                <a:gd name="T16" fmla="*/ 340 w 624"/>
                <a:gd name="T17" fmla="*/ 57 h 964"/>
                <a:gd name="T18" fmla="*/ 340 w 624"/>
                <a:gd name="T19" fmla="*/ 171 h 964"/>
                <a:gd name="T20" fmla="*/ 454 w 624"/>
                <a:gd name="T21" fmla="*/ 227 h 964"/>
                <a:gd name="T22" fmla="*/ 454 w 624"/>
                <a:gd name="T23" fmla="*/ 284 h 964"/>
                <a:gd name="T24" fmla="*/ 624 w 624"/>
                <a:gd name="T25" fmla="*/ 341 h 964"/>
                <a:gd name="T26" fmla="*/ 624 w 624"/>
                <a:gd name="T27" fmla="*/ 511 h 964"/>
                <a:gd name="T28" fmla="*/ 510 w 624"/>
                <a:gd name="T29" fmla="*/ 454 h 964"/>
                <a:gd name="T30" fmla="*/ 510 w 624"/>
                <a:gd name="T31" fmla="*/ 738 h 964"/>
                <a:gd name="T32" fmla="*/ 454 w 624"/>
                <a:gd name="T33" fmla="*/ 794 h 964"/>
                <a:gd name="T34" fmla="*/ 454 w 624"/>
                <a:gd name="T35" fmla="*/ 908 h 964"/>
                <a:gd name="T36" fmla="*/ 397 w 624"/>
                <a:gd name="T37" fmla="*/ 964 h 964"/>
                <a:gd name="T38" fmla="*/ 340 w 624"/>
                <a:gd name="T39" fmla="*/ 908 h 964"/>
                <a:gd name="T40" fmla="*/ 227 w 624"/>
                <a:gd name="T41" fmla="*/ 851 h 964"/>
                <a:gd name="T42" fmla="*/ 113 w 624"/>
                <a:gd name="T43" fmla="*/ 908 h 964"/>
                <a:gd name="T44" fmla="*/ 113 w 624"/>
                <a:gd name="T45" fmla="*/ 794 h 964"/>
                <a:gd name="T46" fmla="*/ 0 w 624"/>
                <a:gd name="T47" fmla="*/ 73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4" h="964">
                  <a:moveTo>
                    <a:pt x="0" y="738"/>
                  </a:moveTo>
                  <a:lnTo>
                    <a:pt x="57" y="624"/>
                  </a:lnTo>
                  <a:lnTo>
                    <a:pt x="0" y="511"/>
                  </a:lnTo>
                  <a:lnTo>
                    <a:pt x="57" y="454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170" y="171"/>
                  </a:lnTo>
                  <a:lnTo>
                    <a:pt x="284" y="0"/>
                  </a:lnTo>
                  <a:lnTo>
                    <a:pt x="340" y="57"/>
                  </a:lnTo>
                  <a:lnTo>
                    <a:pt x="340" y="171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624" y="341"/>
                  </a:lnTo>
                  <a:lnTo>
                    <a:pt x="624" y="511"/>
                  </a:lnTo>
                  <a:lnTo>
                    <a:pt x="510" y="454"/>
                  </a:lnTo>
                  <a:lnTo>
                    <a:pt x="510" y="738"/>
                  </a:lnTo>
                  <a:lnTo>
                    <a:pt x="454" y="794"/>
                  </a:lnTo>
                  <a:lnTo>
                    <a:pt x="454" y="908"/>
                  </a:lnTo>
                  <a:lnTo>
                    <a:pt x="397" y="964"/>
                  </a:lnTo>
                  <a:lnTo>
                    <a:pt x="340" y="908"/>
                  </a:lnTo>
                  <a:lnTo>
                    <a:pt x="227" y="851"/>
                  </a:lnTo>
                  <a:lnTo>
                    <a:pt x="113" y="908"/>
                  </a:lnTo>
                  <a:lnTo>
                    <a:pt x="113" y="794"/>
                  </a:lnTo>
                  <a:lnTo>
                    <a:pt x="0" y="73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88" name="Freeform 56"/>
            <p:cNvSpPr>
              <a:spLocks/>
            </p:cNvSpPr>
            <p:nvPr/>
          </p:nvSpPr>
          <p:spPr bwMode="auto">
            <a:xfrm>
              <a:off x="4202" y="3704"/>
              <a:ext cx="454" cy="511"/>
            </a:xfrm>
            <a:custGeom>
              <a:avLst/>
              <a:gdLst>
                <a:gd name="T0" fmla="*/ 57 w 454"/>
                <a:gd name="T1" fmla="*/ 0 h 511"/>
                <a:gd name="T2" fmla="*/ 227 w 454"/>
                <a:gd name="T3" fmla="*/ 227 h 511"/>
                <a:gd name="T4" fmla="*/ 284 w 454"/>
                <a:gd name="T5" fmla="*/ 227 h 511"/>
                <a:gd name="T6" fmla="*/ 284 w 454"/>
                <a:gd name="T7" fmla="*/ 284 h 511"/>
                <a:gd name="T8" fmla="*/ 454 w 454"/>
                <a:gd name="T9" fmla="*/ 284 h 511"/>
                <a:gd name="T10" fmla="*/ 454 w 454"/>
                <a:gd name="T11" fmla="*/ 397 h 511"/>
                <a:gd name="T12" fmla="*/ 454 w 454"/>
                <a:gd name="T13" fmla="*/ 454 h 511"/>
                <a:gd name="T14" fmla="*/ 397 w 454"/>
                <a:gd name="T15" fmla="*/ 511 h 511"/>
                <a:gd name="T16" fmla="*/ 340 w 454"/>
                <a:gd name="T17" fmla="*/ 511 h 511"/>
                <a:gd name="T18" fmla="*/ 340 w 454"/>
                <a:gd name="T19" fmla="*/ 454 h 511"/>
                <a:gd name="T20" fmla="*/ 170 w 454"/>
                <a:gd name="T21" fmla="*/ 454 h 511"/>
                <a:gd name="T22" fmla="*/ 114 w 454"/>
                <a:gd name="T23" fmla="*/ 341 h 511"/>
                <a:gd name="T24" fmla="*/ 114 w 454"/>
                <a:gd name="T25" fmla="*/ 284 h 511"/>
                <a:gd name="T26" fmla="*/ 57 w 454"/>
                <a:gd name="T27" fmla="*/ 227 h 511"/>
                <a:gd name="T28" fmla="*/ 114 w 454"/>
                <a:gd name="T29" fmla="*/ 114 h 511"/>
                <a:gd name="T30" fmla="*/ 0 w 454"/>
                <a:gd name="T31" fmla="*/ 57 h 511"/>
                <a:gd name="T32" fmla="*/ 57 w 454"/>
                <a:gd name="T3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511">
                  <a:moveTo>
                    <a:pt x="57" y="0"/>
                  </a:moveTo>
                  <a:lnTo>
                    <a:pt x="227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454" y="284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170" y="454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57" y="227"/>
                  </a:lnTo>
                  <a:lnTo>
                    <a:pt x="114" y="114"/>
                  </a:lnTo>
                  <a:lnTo>
                    <a:pt x="0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89" name="Freeform 57"/>
            <p:cNvSpPr>
              <a:spLocks/>
            </p:cNvSpPr>
            <p:nvPr/>
          </p:nvSpPr>
          <p:spPr bwMode="auto">
            <a:xfrm>
              <a:off x="4259" y="3478"/>
              <a:ext cx="624" cy="510"/>
            </a:xfrm>
            <a:custGeom>
              <a:avLst/>
              <a:gdLst>
                <a:gd name="T0" fmla="*/ 57 w 624"/>
                <a:gd name="T1" fmla="*/ 56 h 510"/>
                <a:gd name="T2" fmla="*/ 57 w 624"/>
                <a:gd name="T3" fmla="*/ 170 h 510"/>
                <a:gd name="T4" fmla="*/ 0 w 624"/>
                <a:gd name="T5" fmla="*/ 226 h 510"/>
                <a:gd name="T6" fmla="*/ 170 w 624"/>
                <a:gd name="T7" fmla="*/ 453 h 510"/>
                <a:gd name="T8" fmla="*/ 227 w 624"/>
                <a:gd name="T9" fmla="*/ 453 h 510"/>
                <a:gd name="T10" fmla="*/ 227 w 624"/>
                <a:gd name="T11" fmla="*/ 510 h 510"/>
                <a:gd name="T12" fmla="*/ 397 w 624"/>
                <a:gd name="T13" fmla="*/ 510 h 510"/>
                <a:gd name="T14" fmla="*/ 510 w 624"/>
                <a:gd name="T15" fmla="*/ 397 h 510"/>
                <a:gd name="T16" fmla="*/ 624 w 624"/>
                <a:gd name="T17" fmla="*/ 226 h 510"/>
                <a:gd name="T18" fmla="*/ 567 w 624"/>
                <a:gd name="T19" fmla="*/ 170 h 510"/>
                <a:gd name="T20" fmla="*/ 624 w 624"/>
                <a:gd name="T21" fmla="*/ 113 h 510"/>
                <a:gd name="T22" fmla="*/ 567 w 624"/>
                <a:gd name="T23" fmla="*/ 0 h 510"/>
                <a:gd name="T24" fmla="*/ 453 w 624"/>
                <a:gd name="T25" fmla="*/ 56 h 510"/>
                <a:gd name="T26" fmla="*/ 397 w 624"/>
                <a:gd name="T27" fmla="*/ 170 h 510"/>
                <a:gd name="T28" fmla="*/ 170 w 624"/>
                <a:gd name="T29" fmla="*/ 113 h 510"/>
                <a:gd name="T30" fmla="*/ 113 w 624"/>
                <a:gd name="T31" fmla="*/ 56 h 510"/>
                <a:gd name="T32" fmla="*/ 57 w 624"/>
                <a:gd name="T33" fmla="*/ 56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4" h="510">
                  <a:moveTo>
                    <a:pt x="57" y="56"/>
                  </a:moveTo>
                  <a:lnTo>
                    <a:pt x="57" y="170"/>
                  </a:lnTo>
                  <a:lnTo>
                    <a:pt x="0" y="226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397" y="510"/>
                  </a:lnTo>
                  <a:lnTo>
                    <a:pt x="510" y="397"/>
                  </a:lnTo>
                  <a:lnTo>
                    <a:pt x="624" y="226"/>
                  </a:lnTo>
                  <a:lnTo>
                    <a:pt x="567" y="170"/>
                  </a:lnTo>
                  <a:lnTo>
                    <a:pt x="624" y="113"/>
                  </a:lnTo>
                  <a:lnTo>
                    <a:pt x="567" y="0"/>
                  </a:lnTo>
                  <a:lnTo>
                    <a:pt x="453" y="56"/>
                  </a:lnTo>
                  <a:lnTo>
                    <a:pt x="397" y="170"/>
                  </a:lnTo>
                  <a:lnTo>
                    <a:pt x="170" y="113"/>
                  </a:lnTo>
                  <a:lnTo>
                    <a:pt x="113" y="56"/>
                  </a:lnTo>
                  <a:lnTo>
                    <a:pt x="5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90" name="Freeform 58"/>
            <p:cNvSpPr>
              <a:spLocks/>
            </p:cNvSpPr>
            <p:nvPr/>
          </p:nvSpPr>
          <p:spPr bwMode="auto">
            <a:xfrm>
              <a:off x="2841" y="2060"/>
              <a:ext cx="1531" cy="1985"/>
            </a:xfrm>
            <a:custGeom>
              <a:avLst/>
              <a:gdLst>
                <a:gd name="T0" fmla="*/ 567 w 1531"/>
                <a:gd name="T1" fmla="*/ 0 h 1985"/>
                <a:gd name="T2" fmla="*/ 567 w 1531"/>
                <a:gd name="T3" fmla="*/ 113 h 1985"/>
                <a:gd name="T4" fmla="*/ 624 w 1531"/>
                <a:gd name="T5" fmla="*/ 170 h 1985"/>
                <a:gd name="T6" fmla="*/ 567 w 1531"/>
                <a:gd name="T7" fmla="*/ 227 h 1985"/>
                <a:gd name="T8" fmla="*/ 624 w 1531"/>
                <a:gd name="T9" fmla="*/ 340 h 1985"/>
                <a:gd name="T10" fmla="*/ 511 w 1531"/>
                <a:gd name="T11" fmla="*/ 397 h 1985"/>
                <a:gd name="T12" fmla="*/ 397 w 1531"/>
                <a:gd name="T13" fmla="*/ 510 h 1985"/>
                <a:gd name="T14" fmla="*/ 227 w 1531"/>
                <a:gd name="T15" fmla="*/ 567 h 1985"/>
                <a:gd name="T16" fmla="*/ 114 w 1531"/>
                <a:gd name="T17" fmla="*/ 454 h 1985"/>
                <a:gd name="T18" fmla="*/ 0 w 1531"/>
                <a:gd name="T19" fmla="*/ 624 h 1985"/>
                <a:gd name="T20" fmla="*/ 57 w 1531"/>
                <a:gd name="T21" fmla="*/ 737 h 1985"/>
                <a:gd name="T22" fmla="*/ 170 w 1531"/>
                <a:gd name="T23" fmla="*/ 794 h 1985"/>
                <a:gd name="T24" fmla="*/ 114 w 1531"/>
                <a:gd name="T25" fmla="*/ 907 h 1985"/>
                <a:gd name="T26" fmla="*/ 170 w 1531"/>
                <a:gd name="T27" fmla="*/ 964 h 1985"/>
                <a:gd name="T28" fmla="*/ 170 w 1531"/>
                <a:gd name="T29" fmla="*/ 1021 h 1985"/>
                <a:gd name="T30" fmla="*/ 227 w 1531"/>
                <a:gd name="T31" fmla="*/ 1134 h 1985"/>
                <a:gd name="T32" fmla="*/ 340 w 1531"/>
                <a:gd name="T33" fmla="*/ 1191 h 1985"/>
                <a:gd name="T34" fmla="*/ 284 w 1531"/>
                <a:gd name="T35" fmla="*/ 1304 h 1985"/>
                <a:gd name="T36" fmla="*/ 284 w 1531"/>
                <a:gd name="T37" fmla="*/ 1474 h 1985"/>
                <a:gd name="T38" fmla="*/ 340 w 1531"/>
                <a:gd name="T39" fmla="*/ 1588 h 1985"/>
                <a:gd name="T40" fmla="*/ 397 w 1531"/>
                <a:gd name="T41" fmla="*/ 1588 h 1985"/>
                <a:gd name="T42" fmla="*/ 511 w 1531"/>
                <a:gd name="T43" fmla="*/ 1701 h 1985"/>
                <a:gd name="T44" fmla="*/ 624 w 1531"/>
                <a:gd name="T45" fmla="*/ 1758 h 1985"/>
                <a:gd name="T46" fmla="*/ 624 w 1531"/>
                <a:gd name="T47" fmla="*/ 1871 h 1985"/>
                <a:gd name="T48" fmla="*/ 681 w 1531"/>
                <a:gd name="T49" fmla="*/ 1928 h 1985"/>
                <a:gd name="T50" fmla="*/ 794 w 1531"/>
                <a:gd name="T51" fmla="*/ 1871 h 1985"/>
                <a:gd name="T52" fmla="*/ 737 w 1531"/>
                <a:gd name="T53" fmla="*/ 1985 h 1985"/>
                <a:gd name="T54" fmla="*/ 851 w 1531"/>
                <a:gd name="T55" fmla="*/ 1985 h 1985"/>
                <a:gd name="T56" fmla="*/ 851 w 1531"/>
                <a:gd name="T57" fmla="*/ 1871 h 1985"/>
                <a:gd name="T58" fmla="*/ 907 w 1531"/>
                <a:gd name="T59" fmla="*/ 1758 h 1985"/>
                <a:gd name="T60" fmla="*/ 907 w 1531"/>
                <a:gd name="T61" fmla="*/ 1701 h 1985"/>
                <a:gd name="T62" fmla="*/ 964 w 1531"/>
                <a:gd name="T63" fmla="*/ 1644 h 1985"/>
                <a:gd name="T64" fmla="*/ 964 w 1531"/>
                <a:gd name="T65" fmla="*/ 1531 h 1985"/>
                <a:gd name="T66" fmla="*/ 1021 w 1531"/>
                <a:gd name="T67" fmla="*/ 1304 h 1985"/>
                <a:gd name="T68" fmla="*/ 1134 w 1531"/>
                <a:gd name="T69" fmla="*/ 1304 h 1985"/>
                <a:gd name="T70" fmla="*/ 1248 w 1531"/>
                <a:gd name="T71" fmla="*/ 1361 h 1985"/>
                <a:gd name="T72" fmla="*/ 1248 w 1531"/>
                <a:gd name="T73" fmla="*/ 1248 h 1985"/>
                <a:gd name="T74" fmla="*/ 1191 w 1531"/>
                <a:gd name="T75" fmla="*/ 1077 h 1985"/>
                <a:gd name="T76" fmla="*/ 1304 w 1531"/>
                <a:gd name="T77" fmla="*/ 851 h 1985"/>
                <a:gd name="T78" fmla="*/ 1475 w 1531"/>
                <a:gd name="T79" fmla="*/ 794 h 1985"/>
                <a:gd name="T80" fmla="*/ 1531 w 1531"/>
                <a:gd name="T81" fmla="*/ 794 h 1985"/>
                <a:gd name="T82" fmla="*/ 1418 w 1531"/>
                <a:gd name="T83" fmla="*/ 624 h 1985"/>
                <a:gd name="T84" fmla="*/ 1361 w 1531"/>
                <a:gd name="T85" fmla="*/ 454 h 1985"/>
                <a:gd name="T86" fmla="*/ 1304 w 1531"/>
                <a:gd name="T87" fmla="*/ 454 h 1985"/>
                <a:gd name="T88" fmla="*/ 1191 w 1531"/>
                <a:gd name="T89" fmla="*/ 397 h 1985"/>
                <a:gd name="T90" fmla="*/ 1078 w 1531"/>
                <a:gd name="T91" fmla="*/ 284 h 1985"/>
                <a:gd name="T92" fmla="*/ 964 w 1531"/>
                <a:gd name="T93" fmla="*/ 397 h 1985"/>
                <a:gd name="T94" fmla="*/ 907 w 1531"/>
                <a:gd name="T95" fmla="*/ 284 h 1985"/>
                <a:gd name="T96" fmla="*/ 907 w 1531"/>
                <a:gd name="T97" fmla="*/ 227 h 1985"/>
                <a:gd name="T98" fmla="*/ 567 w 1531"/>
                <a:gd name="T99" fmla="*/ 0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1" h="1985">
                  <a:moveTo>
                    <a:pt x="567" y="0"/>
                  </a:moveTo>
                  <a:lnTo>
                    <a:pt x="567" y="113"/>
                  </a:lnTo>
                  <a:lnTo>
                    <a:pt x="624" y="170"/>
                  </a:lnTo>
                  <a:lnTo>
                    <a:pt x="567" y="227"/>
                  </a:lnTo>
                  <a:lnTo>
                    <a:pt x="624" y="340"/>
                  </a:lnTo>
                  <a:lnTo>
                    <a:pt x="511" y="397"/>
                  </a:lnTo>
                  <a:lnTo>
                    <a:pt x="397" y="510"/>
                  </a:lnTo>
                  <a:lnTo>
                    <a:pt x="227" y="567"/>
                  </a:lnTo>
                  <a:lnTo>
                    <a:pt x="114" y="454"/>
                  </a:lnTo>
                  <a:lnTo>
                    <a:pt x="0" y="624"/>
                  </a:lnTo>
                  <a:lnTo>
                    <a:pt x="57" y="737"/>
                  </a:lnTo>
                  <a:lnTo>
                    <a:pt x="170" y="794"/>
                  </a:lnTo>
                  <a:lnTo>
                    <a:pt x="114" y="907"/>
                  </a:lnTo>
                  <a:lnTo>
                    <a:pt x="170" y="964"/>
                  </a:lnTo>
                  <a:lnTo>
                    <a:pt x="170" y="1021"/>
                  </a:lnTo>
                  <a:lnTo>
                    <a:pt x="227" y="1134"/>
                  </a:lnTo>
                  <a:lnTo>
                    <a:pt x="340" y="1191"/>
                  </a:lnTo>
                  <a:lnTo>
                    <a:pt x="284" y="1304"/>
                  </a:lnTo>
                  <a:lnTo>
                    <a:pt x="284" y="1474"/>
                  </a:lnTo>
                  <a:lnTo>
                    <a:pt x="340" y="1588"/>
                  </a:lnTo>
                  <a:lnTo>
                    <a:pt x="397" y="1588"/>
                  </a:lnTo>
                  <a:lnTo>
                    <a:pt x="511" y="1701"/>
                  </a:lnTo>
                  <a:lnTo>
                    <a:pt x="624" y="1758"/>
                  </a:lnTo>
                  <a:lnTo>
                    <a:pt x="624" y="1871"/>
                  </a:lnTo>
                  <a:lnTo>
                    <a:pt x="681" y="1928"/>
                  </a:lnTo>
                  <a:lnTo>
                    <a:pt x="794" y="1871"/>
                  </a:lnTo>
                  <a:lnTo>
                    <a:pt x="737" y="1985"/>
                  </a:lnTo>
                  <a:lnTo>
                    <a:pt x="851" y="1985"/>
                  </a:lnTo>
                  <a:lnTo>
                    <a:pt x="851" y="1871"/>
                  </a:lnTo>
                  <a:lnTo>
                    <a:pt x="907" y="1758"/>
                  </a:lnTo>
                  <a:lnTo>
                    <a:pt x="907" y="1701"/>
                  </a:lnTo>
                  <a:lnTo>
                    <a:pt x="964" y="1644"/>
                  </a:lnTo>
                  <a:lnTo>
                    <a:pt x="964" y="1531"/>
                  </a:lnTo>
                  <a:lnTo>
                    <a:pt x="1021" y="1304"/>
                  </a:lnTo>
                  <a:lnTo>
                    <a:pt x="1134" y="1304"/>
                  </a:lnTo>
                  <a:lnTo>
                    <a:pt x="1248" y="1361"/>
                  </a:lnTo>
                  <a:lnTo>
                    <a:pt x="1248" y="1248"/>
                  </a:lnTo>
                  <a:lnTo>
                    <a:pt x="1191" y="1077"/>
                  </a:lnTo>
                  <a:lnTo>
                    <a:pt x="1304" y="851"/>
                  </a:lnTo>
                  <a:lnTo>
                    <a:pt x="1475" y="794"/>
                  </a:lnTo>
                  <a:lnTo>
                    <a:pt x="1531" y="794"/>
                  </a:lnTo>
                  <a:lnTo>
                    <a:pt x="1418" y="624"/>
                  </a:lnTo>
                  <a:lnTo>
                    <a:pt x="1361" y="454"/>
                  </a:lnTo>
                  <a:lnTo>
                    <a:pt x="1304" y="454"/>
                  </a:lnTo>
                  <a:lnTo>
                    <a:pt x="1191" y="397"/>
                  </a:lnTo>
                  <a:lnTo>
                    <a:pt x="1078" y="284"/>
                  </a:lnTo>
                  <a:lnTo>
                    <a:pt x="964" y="397"/>
                  </a:lnTo>
                  <a:lnTo>
                    <a:pt x="907" y="284"/>
                  </a:lnTo>
                  <a:lnTo>
                    <a:pt x="907" y="227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91" name="Freeform 59"/>
            <p:cNvSpPr>
              <a:spLocks/>
            </p:cNvSpPr>
            <p:nvPr/>
          </p:nvSpPr>
          <p:spPr bwMode="auto">
            <a:xfrm>
              <a:off x="3408" y="1493"/>
              <a:ext cx="1531" cy="1021"/>
            </a:xfrm>
            <a:custGeom>
              <a:avLst/>
              <a:gdLst>
                <a:gd name="T0" fmla="*/ 1531 w 1531"/>
                <a:gd name="T1" fmla="*/ 170 h 1021"/>
                <a:gd name="T2" fmla="*/ 1475 w 1531"/>
                <a:gd name="T3" fmla="*/ 170 h 1021"/>
                <a:gd name="T4" fmla="*/ 1304 w 1531"/>
                <a:gd name="T5" fmla="*/ 0 h 1021"/>
                <a:gd name="T6" fmla="*/ 1248 w 1531"/>
                <a:gd name="T7" fmla="*/ 0 h 1021"/>
                <a:gd name="T8" fmla="*/ 1191 w 1531"/>
                <a:gd name="T9" fmla="*/ 57 h 1021"/>
                <a:gd name="T10" fmla="*/ 1134 w 1531"/>
                <a:gd name="T11" fmla="*/ 0 h 1021"/>
                <a:gd name="T12" fmla="*/ 1021 w 1531"/>
                <a:gd name="T13" fmla="*/ 57 h 1021"/>
                <a:gd name="T14" fmla="*/ 1021 w 1531"/>
                <a:gd name="T15" fmla="*/ 113 h 1021"/>
                <a:gd name="T16" fmla="*/ 624 w 1531"/>
                <a:gd name="T17" fmla="*/ 57 h 1021"/>
                <a:gd name="T18" fmla="*/ 567 w 1531"/>
                <a:gd name="T19" fmla="*/ 57 h 1021"/>
                <a:gd name="T20" fmla="*/ 624 w 1531"/>
                <a:gd name="T21" fmla="*/ 113 h 1021"/>
                <a:gd name="T22" fmla="*/ 567 w 1531"/>
                <a:gd name="T23" fmla="*/ 227 h 1021"/>
                <a:gd name="T24" fmla="*/ 454 w 1531"/>
                <a:gd name="T25" fmla="*/ 227 h 1021"/>
                <a:gd name="T26" fmla="*/ 454 w 1531"/>
                <a:gd name="T27" fmla="*/ 340 h 1021"/>
                <a:gd name="T28" fmla="*/ 284 w 1531"/>
                <a:gd name="T29" fmla="*/ 284 h 1021"/>
                <a:gd name="T30" fmla="*/ 170 w 1531"/>
                <a:gd name="T31" fmla="*/ 284 h 1021"/>
                <a:gd name="T32" fmla="*/ 114 w 1531"/>
                <a:gd name="T33" fmla="*/ 284 h 1021"/>
                <a:gd name="T34" fmla="*/ 0 w 1531"/>
                <a:gd name="T35" fmla="*/ 397 h 1021"/>
                <a:gd name="T36" fmla="*/ 57 w 1531"/>
                <a:gd name="T37" fmla="*/ 454 h 1021"/>
                <a:gd name="T38" fmla="*/ 0 w 1531"/>
                <a:gd name="T39" fmla="*/ 567 h 1021"/>
                <a:gd name="T40" fmla="*/ 340 w 1531"/>
                <a:gd name="T41" fmla="*/ 794 h 1021"/>
                <a:gd name="T42" fmla="*/ 340 w 1531"/>
                <a:gd name="T43" fmla="*/ 851 h 1021"/>
                <a:gd name="T44" fmla="*/ 397 w 1531"/>
                <a:gd name="T45" fmla="*/ 964 h 1021"/>
                <a:gd name="T46" fmla="*/ 511 w 1531"/>
                <a:gd name="T47" fmla="*/ 851 h 1021"/>
                <a:gd name="T48" fmla="*/ 624 w 1531"/>
                <a:gd name="T49" fmla="*/ 964 h 1021"/>
                <a:gd name="T50" fmla="*/ 737 w 1531"/>
                <a:gd name="T51" fmla="*/ 1021 h 1021"/>
                <a:gd name="T52" fmla="*/ 851 w 1531"/>
                <a:gd name="T53" fmla="*/ 1021 h 1021"/>
                <a:gd name="T54" fmla="*/ 794 w 1531"/>
                <a:gd name="T55" fmla="*/ 907 h 1021"/>
                <a:gd name="T56" fmla="*/ 851 w 1531"/>
                <a:gd name="T57" fmla="*/ 794 h 1021"/>
                <a:gd name="T58" fmla="*/ 908 w 1531"/>
                <a:gd name="T59" fmla="*/ 851 h 1021"/>
                <a:gd name="T60" fmla="*/ 1134 w 1531"/>
                <a:gd name="T61" fmla="*/ 907 h 1021"/>
                <a:gd name="T62" fmla="*/ 1248 w 1531"/>
                <a:gd name="T63" fmla="*/ 851 h 1021"/>
                <a:gd name="T64" fmla="*/ 1248 w 1531"/>
                <a:gd name="T65" fmla="*/ 794 h 1021"/>
                <a:gd name="T66" fmla="*/ 1134 w 1531"/>
                <a:gd name="T67" fmla="*/ 680 h 1021"/>
                <a:gd name="T68" fmla="*/ 1191 w 1531"/>
                <a:gd name="T69" fmla="*/ 624 h 1021"/>
                <a:gd name="T70" fmla="*/ 1248 w 1531"/>
                <a:gd name="T71" fmla="*/ 624 h 1021"/>
                <a:gd name="T72" fmla="*/ 1304 w 1531"/>
                <a:gd name="T73" fmla="*/ 567 h 1021"/>
                <a:gd name="T74" fmla="*/ 1248 w 1531"/>
                <a:gd name="T75" fmla="*/ 510 h 1021"/>
                <a:gd name="T76" fmla="*/ 1304 w 1531"/>
                <a:gd name="T77" fmla="*/ 397 h 1021"/>
                <a:gd name="T78" fmla="*/ 1475 w 1531"/>
                <a:gd name="T79" fmla="*/ 340 h 1021"/>
                <a:gd name="T80" fmla="*/ 1531 w 1531"/>
                <a:gd name="T81" fmla="*/ 284 h 1021"/>
                <a:gd name="T82" fmla="*/ 1531 w 1531"/>
                <a:gd name="T83" fmla="*/ 17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1" h="1021">
                  <a:moveTo>
                    <a:pt x="1531" y="170"/>
                  </a:moveTo>
                  <a:lnTo>
                    <a:pt x="1475" y="170"/>
                  </a:lnTo>
                  <a:lnTo>
                    <a:pt x="1304" y="0"/>
                  </a:lnTo>
                  <a:lnTo>
                    <a:pt x="1248" y="0"/>
                  </a:lnTo>
                  <a:lnTo>
                    <a:pt x="1191" y="57"/>
                  </a:lnTo>
                  <a:lnTo>
                    <a:pt x="1134" y="0"/>
                  </a:lnTo>
                  <a:lnTo>
                    <a:pt x="1021" y="57"/>
                  </a:lnTo>
                  <a:lnTo>
                    <a:pt x="1021" y="11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624" y="113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284" y="284"/>
                  </a:lnTo>
                  <a:lnTo>
                    <a:pt x="170" y="284"/>
                  </a:lnTo>
                  <a:lnTo>
                    <a:pt x="114" y="284"/>
                  </a:lnTo>
                  <a:lnTo>
                    <a:pt x="0" y="397"/>
                  </a:lnTo>
                  <a:lnTo>
                    <a:pt x="57" y="454"/>
                  </a:lnTo>
                  <a:lnTo>
                    <a:pt x="0" y="567"/>
                  </a:lnTo>
                  <a:lnTo>
                    <a:pt x="340" y="794"/>
                  </a:lnTo>
                  <a:lnTo>
                    <a:pt x="340" y="851"/>
                  </a:lnTo>
                  <a:lnTo>
                    <a:pt x="397" y="964"/>
                  </a:lnTo>
                  <a:lnTo>
                    <a:pt x="511" y="851"/>
                  </a:lnTo>
                  <a:lnTo>
                    <a:pt x="624" y="964"/>
                  </a:lnTo>
                  <a:lnTo>
                    <a:pt x="737" y="1021"/>
                  </a:lnTo>
                  <a:lnTo>
                    <a:pt x="851" y="1021"/>
                  </a:lnTo>
                  <a:lnTo>
                    <a:pt x="794" y="907"/>
                  </a:lnTo>
                  <a:lnTo>
                    <a:pt x="851" y="794"/>
                  </a:lnTo>
                  <a:lnTo>
                    <a:pt x="908" y="851"/>
                  </a:lnTo>
                  <a:lnTo>
                    <a:pt x="1134" y="907"/>
                  </a:lnTo>
                  <a:lnTo>
                    <a:pt x="1248" y="851"/>
                  </a:lnTo>
                  <a:lnTo>
                    <a:pt x="1248" y="794"/>
                  </a:lnTo>
                  <a:lnTo>
                    <a:pt x="1134" y="680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304" y="567"/>
                  </a:lnTo>
                  <a:lnTo>
                    <a:pt x="1248" y="510"/>
                  </a:lnTo>
                  <a:lnTo>
                    <a:pt x="1304" y="397"/>
                  </a:lnTo>
                  <a:lnTo>
                    <a:pt x="1475" y="340"/>
                  </a:lnTo>
                  <a:lnTo>
                    <a:pt x="1531" y="284"/>
                  </a:lnTo>
                  <a:lnTo>
                    <a:pt x="1531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92" name="Freeform 60"/>
            <p:cNvSpPr>
              <a:spLocks/>
            </p:cNvSpPr>
            <p:nvPr/>
          </p:nvSpPr>
          <p:spPr bwMode="auto">
            <a:xfrm>
              <a:off x="3238" y="302"/>
              <a:ext cx="1134" cy="1588"/>
            </a:xfrm>
            <a:custGeom>
              <a:avLst/>
              <a:gdLst>
                <a:gd name="T0" fmla="*/ 170 w 1134"/>
                <a:gd name="T1" fmla="*/ 1588 h 1588"/>
                <a:gd name="T2" fmla="*/ 284 w 1134"/>
                <a:gd name="T3" fmla="*/ 1475 h 1588"/>
                <a:gd name="T4" fmla="*/ 454 w 1134"/>
                <a:gd name="T5" fmla="*/ 1475 h 1588"/>
                <a:gd name="T6" fmla="*/ 624 w 1134"/>
                <a:gd name="T7" fmla="*/ 1531 h 1588"/>
                <a:gd name="T8" fmla="*/ 624 w 1134"/>
                <a:gd name="T9" fmla="*/ 1418 h 1588"/>
                <a:gd name="T10" fmla="*/ 737 w 1134"/>
                <a:gd name="T11" fmla="*/ 1418 h 1588"/>
                <a:gd name="T12" fmla="*/ 794 w 1134"/>
                <a:gd name="T13" fmla="*/ 1304 h 1588"/>
                <a:gd name="T14" fmla="*/ 737 w 1134"/>
                <a:gd name="T15" fmla="*/ 1248 h 1588"/>
                <a:gd name="T16" fmla="*/ 737 w 1134"/>
                <a:gd name="T17" fmla="*/ 1078 h 1588"/>
                <a:gd name="T18" fmla="*/ 737 w 1134"/>
                <a:gd name="T19" fmla="*/ 964 h 1588"/>
                <a:gd name="T20" fmla="*/ 681 w 1134"/>
                <a:gd name="T21" fmla="*/ 908 h 1588"/>
                <a:gd name="T22" fmla="*/ 681 w 1134"/>
                <a:gd name="T23" fmla="*/ 794 h 1588"/>
                <a:gd name="T24" fmla="*/ 851 w 1134"/>
                <a:gd name="T25" fmla="*/ 567 h 1588"/>
                <a:gd name="T26" fmla="*/ 1021 w 1134"/>
                <a:gd name="T27" fmla="*/ 454 h 1588"/>
                <a:gd name="T28" fmla="*/ 1078 w 1134"/>
                <a:gd name="T29" fmla="*/ 284 h 1588"/>
                <a:gd name="T30" fmla="*/ 1078 w 1134"/>
                <a:gd name="T31" fmla="*/ 170 h 1588"/>
                <a:gd name="T32" fmla="*/ 1134 w 1134"/>
                <a:gd name="T33" fmla="*/ 57 h 1588"/>
                <a:gd name="T34" fmla="*/ 1021 w 1134"/>
                <a:gd name="T35" fmla="*/ 57 h 1588"/>
                <a:gd name="T36" fmla="*/ 964 w 1134"/>
                <a:gd name="T37" fmla="*/ 114 h 1588"/>
                <a:gd name="T38" fmla="*/ 851 w 1134"/>
                <a:gd name="T39" fmla="*/ 0 h 1588"/>
                <a:gd name="T40" fmla="*/ 737 w 1134"/>
                <a:gd name="T41" fmla="*/ 114 h 1588"/>
                <a:gd name="T42" fmla="*/ 624 w 1134"/>
                <a:gd name="T43" fmla="*/ 170 h 1588"/>
                <a:gd name="T44" fmla="*/ 567 w 1134"/>
                <a:gd name="T45" fmla="*/ 57 h 1588"/>
                <a:gd name="T46" fmla="*/ 397 w 1134"/>
                <a:gd name="T47" fmla="*/ 114 h 1588"/>
                <a:gd name="T48" fmla="*/ 340 w 1134"/>
                <a:gd name="T49" fmla="*/ 0 h 1588"/>
                <a:gd name="T50" fmla="*/ 227 w 1134"/>
                <a:gd name="T51" fmla="*/ 57 h 1588"/>
                <a:gd name="T52" fmla="*/ 284 w 1134"/>
                <a:gd name="T53" fmla="*/ 114 h 1588"/>
                <a:gd name="T54" fmla="*/ 227 w 1134"/>
                <a:gd name="T55" fmla="*/ 170 h 1588"/>
                <a:gd name="T56" fmla="*/ 340 w 1134"/>
                <a:gd name="T57" fmla="*/ 227 h 1588"/>
                <a:gd name="T58" fmla="*/ 454 w 1134"/>
                <a:gd name="T59" fmla="*/ 284 h 1588"/>
                <a:gd name="T60" fmla="*/ 510 w 1134"/>
                <a:gd name="T61" fmla="*/ 454 h 1588"/>
                <a:gd name="T62" fmla="*/ 397 w 1134"/>
                <a:gd name="T63" fmla="*/ 567 h 1588"/>
                <a:gd name="T64" fmla="*/ 340 w 1134"/>
                <a:gd name="T65" fmla="*/ 624 h 1588"/>
                <a:gd name="T66" fmla="*/ 340 w 1134"/>
                <a:gd name="T67" fmla="*/ 794 h 1588"/>
                <a:gd name="T68" fmla="*/ 284 w 1134"/>
                <a:gd name="T69" fmla="*/ 851 h 1588"/>
                <a:gd name="T70" fmla="*/ 170 w 1134"/>
                <a:gd name="T71" fmla="*/ 851 h 1588"/>
                <a:gd name="T72" fmla="*/ 57 w 1134"/>
                <a:gd name="T73" fmla="*/ 1078 h 1588"/>
                <a:gd name="T74" fmla="*/ 57 w 1134"/>
                <a:gd name="T75" fmla="*/ 1304 h 1588"/>
                <a:gd name="T76" fmla="*/ 0 w 1134"/>
                <a:gd name="T77" fmla="*/ 1531 h 1588"/>
                <a:gd name="T78" fmla="*/ 57 w 1134"/>
                <a:gd name="T79" fmla="*/ 1588 h 1588"/>
                <a:gd name="T80" fmla="*/ 170 w 1134"/>
                <a:gd name="T81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4" h="1588">
                  <a:moveTo>
                    <a:pt x="170" y="1588"/>
                  </a:moveTo>
                  <a:lnTo>
                    <a:pt x="284" y="1475"/>
                  </a:lnTo>
                  <a:lnTo>
                    <a:pt x="454" y="1475"/>
                  </a:lnTo>
                  <a:lnTo>
                    <a:pt x="624" y="1531"/>
                  </a:lnTo>
                  <a:lnTo>
                    <a:pt x="624" y="1418"/>
                  </a:lnTo>
                  <a:lnTo>
                    <a:pt x="737" y="1418"/>
                  </a:lnTo>
                  <a:lnTo>
                    <a:pt x="794" y="1304"/>
                  </a:lnTo>
                  <a:lnTo>
                    <a:pt x="737" y="1248"/>
                  </a:lnTo>
                  <a:lnTo>
                    <a:pt x="737" y="1078"/>
                  </a:lnTo>
                  <a:lnTo>
                    <a:pt x="737" y="964"/>
                  </a:lnTo>
                  <a:lnTo>
                    <a:pt x="681" y="908"/>
                  </a:lnTo>
                  <a:lnTo>
                    <a:pt x="681" y="794"/>
                  </a:lnTo>
                  <a:lnTo>
                    <a:pt x="851" y="567"/>
                  </a:lnTo>
                  <a:lnTo>
                    <a:pt x="1021" y="454"/>
                  </a:lnTo>
                  <a:lnTo>
                    <a:pt x="1078" y="284"/>
                  </a:lnTo>
                  <a:lnTo>
                    <a:pt x="1078" y="170"/>
                  </a:lnTo>
                  <a:lnTo>
                    <a:pt x="1134" y="57"/>
                  </a:lnTo>
                  <a:lnTo>
                    <a:pt x="1021" y="57"/>
                  </a:lnTo>
                  <a:lnTo>
                    <a:pt x="964" y="114"/>
                  </a:lnTo>
                  <a:lnTo>
                    <a:pt x="851" y="0"/>
                  </a:lnTo>
                  <a:lnTo>
                    <a:pt x="737" y="114"/>
                  </a:lnTo>
                  <a:lnTo>
                    <a:pt x="624" y="170"/>
                  </a:lnTo>
                  <a:lnTo>
                    <a:pt x="567" y="57"/>
                  </a:lnTo>
                  <a:lnTo>
                    <a:pt x="397" y="114"/>
                  </a:lnTo>
                  <a:lnTo>
                    <a:pt x="340" y="0"/>
                  </a:lnTo>
                  <a:lnTo>
                    <a:pt x="227" y="57"/>
                  </a:lnTo>
                  <a:lnTo>
                    <a:pt x="284" y="114"/>
                  </a:lnTo>
                  <a:lnTo>
                    <a:pt x="227" y="170"/>
                  </a:lnTo>
                  <a:lnTo>
                    <a:pt x="340" y="227"/>
                  </a:lnTo>
                  <a:lnTo>
                    <a:pt x="454" y="284"/>
                  </a:lnTo>
                  <a:lnTo>
                    <a:pt x="510" y="454"/>
                  </a:lnTo>
                  <a:lnTo>
                    <a:pt x="397" y="567"/>
                  </a:lnTo>
                  <a:lnTo>
                    <a:pt x="340" y="624"/>
                  </a:lnTo>
                  <a:lnTo>
                    <a:pt x="340" y="794"/>
                  </a:lnTo>
                  <a:lnTo>
                    <a:pt x="284" y="851"/>
                  </a:lnTo>
                  <a:lnTo>
                    <a:pt x="170" y="851"/>
                  </a:lnTo>
                  <a:lnTo>
                    <a:pt x="57" y="1078"/>
                  </a:lnTo>
                  <a:lnTo>
                    <a:pt x="57" y="1304"/>
                  </a:lnTo>
                  <a:lnTo>
                    <a:pt x="0" y="1531"/>
                  </a:lnTo>
                  <a:lnTo>
                    <a:pt x="57" y="1588"/>
                  </a:lnTo>
                  <a:lnTo>
                    <a:pt x="170" y="158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93" name="Freeform 61"/>
            <p:cNvSpPr>
              <a:spLocks/>
            </p:cNvSpPr>
            <p:nvPr/>
          </p:nvSpPr>
          <p:spPr bwMode="auto">
            <a:xfrm>
              <a:off x="2841" y="359"/>
              <a:ext cx="907" cy="1247"/>
            </a:xfrm>
            <a:custGeom>
              <a:avLst/>
              <a:gdLst>
                <a:gd name="T0" fmla="*/ 624 w 907"/>
                <a:gd name="T1" fmla="*/ 0 h 1247"/>
                <a:gd name="T2" fmla="*/ 340 w 907"/>
                <a:gd name="T3" fmla="*/ 170 h 1247"/>
                <a:gd name="T4" fmla="*/ 284 w 907"/>
                <a:gd name="T5" fmla="*/ 170 h 1247"/>
                <a:gd name="T6" fmla="*/ 0 w 907"/>
                <a:gd name="T7" fmla="*/ 284 h 1247"/>
                <a:gd name="T8" fmla="*/ 170 w 907"/>
                <a:gd name="T9" fmla="*/ 397 h 1247"/>
                <a:gd name="T10" fmla="*/ 114 w 907"/>
                <a:gd name="T11" fmla="*/ 510 h 1247"/>
                <a:gd name="T12" fmla="*/ 227 w 907"/>
                <a:gd name="T13" fmla="*/ 510 h 1247"/>
                <a:gd name="T14" fmla="*/ 227 w 907"/>
                <a:gd name="T15" fmla="*/ 567 h 1247"/>
                <a:gd name="T16" fmla="*/ 170 w 907"/>
                <a:gd name="T17" fmla="*/ 737 h 1247"/>
                <a:gd name="T18" fmla="*/ 227 w 907"/>
                <a:gd name="T19" fmla="*/ 794 h 1247"/>
                <a:gd name="T20" fmla="*/ 284 w 907"/>
                <a:gd name="T21" fmla="*/ 964 h 1247"/>
                <a:gd name="T22" fmla="*/ 227 w 907"/>
                <a:gd name="T23" fmla="*/ 1021 h 1247"/>
                <a:gd name="T24" fmla="*/ 284 w 907"/>
                <a:gd name="T25" fmla="*/ 1134 h 1247"/>
                <a:gd name="T26" fmla="*/ 454 w 907"/>
                <a:gd name="T27" fmla="*/ 1247 h 1247"/>
                <a:gd name="T28" fmla="*/ 454 w 907"/>
                <a:gd name="T29" fmla="*/ 1021 h 1247"/>
                <a:gd name="T30" fmla="*/ 567 w 907"/>
                <a:gd name="T31" fmla="*/ 794 h 1247"/>
                <a:gd name="T32" fmla="*/ 681 w 907"/>
                <a:gd name="T33" fmla="*/ 794 h 1247"/>
                <a:gd name="T34" fmla="*/ 737 w 907"/>
                <a:gd name="T35" fmla="*/ 737 h 1247"/>
                <a:gd name="T36" fmla="*/ 737 w 907"/>
                <a:gd name="T37" fmla="*/ 567 h 1247"/>
                <a:gd name="T38" fmla="*/ 907 w 907"/>
                <a:gd name="T39" fmla="*/ 397 h 1247"/>
                <a:gd name="T40" fmla="*/ 851 w 907"/>
                <a:gd name="T41" fmla="*/ 227 h 1247"/>
                <a:gd name="T42" fmla="*/ 624 w 907"/>
                <a:gd name="T43" fmla="*/ 113 h 1247"/>
                <a:gd name="T44" fmla="*/ 681 w 907"/>
                <a:gd name="T45" fmla="*/ 57 h 1247"/>
                <a:gd name="T46" fmla="*/ 624 w 907"/>
                <a:gd name="T47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7" h="1247">
                  <a:moveTo>
                    <a:pt x="624" y="0"/>
                  </a:moveTo>
                  <a:lnTo>
                    <a:pt x="340" y="170"/>
                  </a:lnTo>
                  <a:lnTo>
                    <a:pt x="284" y="170"/>
                  </a:lnTo>
                  <a:lnTo>
                    <a:pt x="0" y="284"/>
                  </a:lnTo>
                  <a:lnTo>
                    <a:pt x="170" y="397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70" y="737"/>
                  </a:lnTo>
                  <a:lnTo>
                    <a:pt x="227" y="794"/>
                  </a:lnTo>
                  <a:lnTo>
                    <a:pt x="284" y="964"/>
                  </a:lnTo>
                  <a:lnTo>
                    <a:pt x="227" y="1021"/>
                  </a:lnTo>
                  <a:lnTo>
                    <a:pt x="284" y="1134"/>
                  </a:lnTo>
                  <a:lnTo>
                    <a:pt x="454" y="1247"/>
                  </a:lnTo>
                  <a:lnTo>
                    <a:pt x="454" y="1021"/>
                  </a:lnTo>
                  <a:lnTo>
                    <a:pt x="567" y="794"/>
                  </a:lnTo>
                  <a:lnTo>
                    <a:pt x="681" y="794"/>
                  </a:lnTo>
                  <a:lnTo>
                    <a:pt x="737" y="737"/>
                  </a:lnTo>
                  <a:lnTo>
                    <a:pt x="737" y="567"/>
                  </a:lnTo>
                  <a:lnTo>
                    <a:pt x="907" y="397"/>
                  </a:lnTo>
                  <a:lnTo>
                    <a:pt x="851" y="227"/>
                  </a:lnTo>
                  <a:lnTo>
                    <a:pt x="624" y="113"/>
                  </a:lnTo>
                  <a:lnTo>
                    <a:pt x="681" y="57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94" name="Freeform 62"/>
            <p:cNvSpPr>
              <a:spLocks/>
            </p:cNvSpPr>
            <p:nvPr/>
          </p:nvSpPr>
          <p:spPr bwMode="auto">
            <a:xfrm>
              <a:off x="3919" y="302"/>
              <a:ext cx="1814" cy="1475"/>
            </a:xfrm>
            <a:custGeom>
              <a:avLst/>
              <a:gdLst>
                <a:gd name="T0" fmla="*/ 453 w 1814"/>
                <a:gd name="T1" fmla="*/ 57 h 1475"/>
                <a:gd name="T2" fmla="*/ 397 w 1814"/>
                <a:gd name="T3" fmla="*/ 170 h 1475"/>
                <a:gd name="T4" fmla="*/ 397 w 1814"/>
                <a:gd name="T5" fmla="*/ 284 h 1475"/>
                <a:gd name="T6" fmla="*/ 340 w 1814"/>
                <a:gd name="T7" fmla="*/ 454 h 1475"/>
                <a:gd name="T8" fmla="*/ 170 w 1814"/>
                <a:gd name="T9" fmla="*/ 567 h 1475"/>
                <a:gd name="T10" fmla="*/ 0 w 1814"/>
                <a:gd name="T11" fmla="*/ 794 h 1475"/>
                <a:gd name="T12" fmla="*/ 0 w 1814"/>
                <a:gd name="T13" fmla="*/ 908 h 1475"/>
                <a:gd name="T14" fmla="*/ 56 w 1814"/>
                <a:gd name="T15" fmla="*/ 964 h 1475"/>
                <a:gd name="T16" fmla="*/ 56 w 1814"/>
                <a:gd name="T17" fmla="*/ 1248 h 1475"/>
                <a:gd name="T18" fmla="*/ 113 w 1814"/>
                <a:gd name="T19" fmla="*/ 1248 h 1475"/>
                <a:gd name="T20" fmla="*/ 510 w 1814"/>
                <a:gd name="T21" fmla="*/ 1304 h 1475"/>
                <a:gd name="T22" fmla="*/ 510 w 1814"/>
                <a:gd name="T23" fmla="*/ 1248 h 1475"/>
                <a:gd name="T24" fmla="*/ 623 w 1814"/>
                <a:gd name="T25" fmla="*/ 1191 h 1475"/>
                <a:gd name="T26" fmla="*/ 680 w 1814"/>
                <a:gd name="T27" fmla="*/ 1248 h 1475"/>
                <a:gd name="T28" fmla="*/ 737 w 1814"/>
                <a:gd name="T29" fmla="*/ 1191 h 1475"/>
                <a:gd name="T30" fmla="*/ 793 w 1814"/>
                <a:gd name="T31" fmla="*/ 1191 h 1475"/>
                <a:gd name="T32" fmla="*/ 964 w 1814"/>
                <a:gd name="T33" fmla="*/ 1361 h 1475"/>
                <a:gd name="T34" fmla="*/ 1020 w 1814"/>
                <a:gd name="T35" fmla="*/ 1361 h 1475"/>
                <a:gd name="T36" fmla="*/ 1190 w 1814"/>
                <a:gd name="T37" fmla="*/ 1418 h 1475"/>
                <a:gd name="T38" fmla="*/ 1247 w 1814"/>
                <a:gd name="T39" fmla="*/ 1304 h 1475"/>
                <a:gd name="T40" fmla="*/ 1304 w 1814"/>
                <a:gd name="T41" fmla="*/ 1418 h 1475"/>
                <a:gd name="T42" fmla="*/ 1360 w 1814"/>
                <a:gd name="T43" fmla="*/ 1361 h 1475"/>
                <a:gd name="T44" fmla="*/ 1587 w 1814"/>
                <a:gd name="T45" fmla="*/ 1475 h 1475"/>
                <a:gd name="T46" fmla="*/ 1757 w 1814"/>
                <a:gd name="T47" fmla="*/ 1361 h 1475"/>
                <a:gd name="T48" fmla="*/ 1814 w 1814"/>
                <a:gd name="T49" fmla="*/ 1418 h 1475"/>
                <a:gd name="T50" fmla="*/ 1814 w 1814"/>
                <a:gd name="T51" fmla="*/ 1134 h 1475"/>
                <a:gd name="T52" fmla="*/ 1757 w 1814"/>
                <a:gd name="T53" fmla="*/ 1021 h 1475"/>
                <a:gd name="T54" fmla="*/ 1814 w 1814"/>
                <a:gd name="T55" fmla="*/ 908 h 1475"/>
                <a:gd name="T56" fmla="*/ 1757 w 1814"/>
                <a:gd name="T57" fmla="*/ 908 h 1475"/>
                <a:gd name="T58" fmla="*/ 1814 w 1814"/>
                <a:gd name="T59" fmla="*/ 851 h 1475"/>
                <a:gd name="T60" fmla="*/ 1757 w 1814"/>
                <a:gd name="T61" fmla="*/ 681 h 1475"/>
                <a:gd name="T62" fmla="*/ 1531 w 1814"/>
                <a:gd name="T63" fmla="*/ 737 h 1475"/>
                <a:gd name="T64" fmla="*/ 1417 w 1814"/>
                <a:gd name="T65" fmla="*/ 851 h 1475"/>
                <a:gd name="T66" fmla="*/ 1304 w 1814"/>
                <a:gd name="T67" fmla="*/ 851 h 1475"/>
                <a:gd name="T68" fmla="*/ 1247 w 1814"/>
                <a:gd name="T69" fmla="*/ 737 h 1475"/>
                <a:gd name="T70" fmla="*/ 1247 w 1814"/>
                <a:gd name="T71" fmla="*/ 681 h 1475"/>
                <a:gd name="T72" fmla="*/ 1077 w 1814"/>
                <a:gd name="T73" fmla="*/ 567 h 1475"/>
                <a:gd name="T74" fmla="*/ 964 w 1814"/>
                <a:gd name="T75" fmla="*/ 397 h 1475"/>
                <a:gd name="T76" fmla="*/ 1020 w 1814"/>
                <a:gd name="T77" fmla="*/ 397 h 1475"/>
                <a:gd name="T78" fmla="*/ 1020 w 1814"/>
                <a:gd name="T79" fmla="*/ 341 h 1475"/>
                <a:gd name="T80" fmla="*/ 1077 w 1814"/>
                <a:gd name="T81" fmla="*/ 284 h 1475"/>
                <a:gd name="T82" fmla="*/ 1020 w 1814"/>
                <a:gd name="T83" fmla="*/ 170 h 1475"/>
                <a:gd name="T84" fmla="*/ 1020 w 1814"/>
                <a:gd name="T85" fmla="*/ 57 h 1475"/>
                <a:gd name="T86" fmla="*/ 964 w 1814"/>
                <a:gd name="T87" fmla="*/ 57 h 1475"/>
                <a:gd name="T88" fmla="*/ 907 w 1814"/>
                <a:gd name="T89" fmla="*/ 170 h 1475"/>
                <a:gd name="T90" fmla="*/ 850 w 1814"/>
                <a:gd name="T91" fmla="*/ 57 h 1475"/>
                <a:gd name="T92" fmla="*/ 737 w 1814"/>
                <a:gd name="T93" fmla="*/ 0 h 1475"/>
                <a:gd name="T94" fmla="*/ 623 w 1814"/>
                <a:gd name="T95" fmla="*/ 57 h 1475"/>
                <a:gd name="T96" fmla="*/ 453 w 1814"/>
                <a:gd name="T97" fmla="*/ 57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14" h="1475">
                  <a:moveTo>
                    <a:pt x="453" y="57"/>
                  </a:moveTo>
                  <a:lnTo>
                    <a:pt x="397" y="170"/>
                  </a:lnTo>
                  <a:lnTo>
                    <a:pt x="397" y="284"/>
                  </a:lnTo>
                  <a:lnTo>
                    <a:pt x="340" y="454"/>
                  </a:lnTo>
                  <a:lnTo>
                    <a:pt x="170" y="567"/>
                  </a:lnTo>
                  <a:lnTo>
                    <a:pt x="0" y="794"/>
                  </a:lnTo>
                  <a:lnTo>
                    <a:pt x="0" y="908"/>
                  </a:lnTo>
                  <a:lnTo>
                    <a:pt x="56" y="964"/>
                  </a:lnTo>
                  <a:lnTo>
                    <a:pt x="56" y="1248"/>
                  </a:lnTo>
                  <a:lnTo>
                    <a:pt x="113" y="1248"/>
                  </a:lnTo>
                  <a:lnTo>
                    <a:pt x="510" y="1304"/>
                  </a:lnTo>
                  <a:lnTo>
                    <a:pt x="510" y="1248"/>
                  </a:lnTo>
                  <a:lnTo>
                    <a:pt x="623" y="1191"/>
                  </a:lnTo>
                  <a:lnTo>
                    <a:pt x="680" y="1248"/>
                  </a:lnTo>
                  <a:lnTo>
                    <a:pt x="737" y="1191"/>
                  </a:lnTo>
                  <a:lnTo>
                    <a:pt x="793" y="1191"/>
                  </a:lnTo>
                  <a:lnTo>
                    <a:pt x="964" y="1361"/>
                  </a:lnTo>
                  <a:lnTo>
                    <a:pt x="1020" y="1361"/>
                  </a:lnTo>
                  <a:lnTo>
                    <a:pt x="1190" y="1418"/>
                  </a:lnTo>
                  <a:lnTo>
                    <a:pt x="1247" y="1304"/>
                  </a:lnTo>
                  <a:lnTo>
                    <a:pt x="1304" y="1418"/>
                  </a:lnTo>
                  <a:lnTo>
                    <a:pt x="1360" y="1361"/>
                  </a:lnTo>
                  <a:lnTo>
                    <a:pt x="1587" y="1475"/>
                  </a:lnTo>
                  <a:lnTo>
                    <a:pt x="1757" y="1361"/>
                  </a:lnTo>
                  <a:lnTo>
                    <a:pt x="1814" y="1418"/>
                  </a:lnTo>
                  <a:lnTo>
                    <a:pt x="1814" y="1134"/>
                  </a:lnTo>
                  <a:lnTo>
                    <a:pt x="1757" y="1021"/>
                  </a:lnTo>
                  <a:lnTo>
                    <a:pt x="1814" y="908"/>
                  </a:lnTo>
                  <a:lnTo>
                    <a:pt x="1757" y="908"/>
                  </a:lnTo>
                  <a:lnTo>
                    <a:pt x="1814" y="851"/>
                  </a:lnTo>
                  <a:lnTo>
                    <a:pt x="1757" y="681"/>
                  </a:lnTo>
                  <a:lnTo>
                    <a:pt x="1531" y="737"/>
                  </a:lnTo>
                  <a:lnTo>
                    <a:pt x="1417" y="851"/>
                  </a:lnTo>
                  <a:lnTo>
                    <a:pt x="1304" y="851"/>
                  </a:lnTo>
                  <a:lnTo>
                    <a:pt x="1247" y="737"/>
                  </a:lnTo>
                  <a:lnTo>
                    <a:pt x="1247" y="681"/>
                  </a:lnTo>
                  <a:lnTo>
                    <a:pt x="1077" y="567"/>
                  </a:lnTo>
                  <a:lnTo>
                    <a:pt x="964" y="397"/>
                  </a:lnTo>
                  <a:lnTo>
                    <a:pt x="1020" y="397"/>
                  </a:lnTo>
                  <a:lnTo>
                    <a:pt x="1020" y="341"/>
                  </a:lnTo>
                  <a:lnTo>
                    <a:pt x="1077" y="284"/>
                  </a:lnTo>
                  <a:lnTo>
                    <a:pt x="1020" y="170"/>
                  </a:lnTo>
                  <a:lnTo>
                    <a:pt x="1020" y="57"/>
                  </a:lnTo>
                  <a:lnTo>
                    <a:pt x="964" y="57"/>
                  </a:lnTo>
                  <a:lnTo>
                    <a:pt x="907" y="170"/>
                  </a:lnTo>
                  <a:lnTo>
                    <a:pt x="850" y="57"/>
                  </a:lnTo>
                  <a:lnTo>
                    <a:pt x="737" y="0"/>
                  </a:lnTo>
                  <a:lnTo>
                    <a:pt x="623" y="57"/>
                  </a:lnTo>
                  <a:lnTo>
                    <a:pt x="453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95" name="Freeform 63"/>
            <p:cNvSpPr>
              <a:spLocks/>
            </p:cNvSpPr>
            <p:nvPr/>
          </p:nvSpPr>
          <p:spPr bwMode="auto">
            <a:xfrm>
              <a:off x="4996" y="5235"/>
              <a:ext cx="680" cy="454"/>
            </a:xfrm>
            <a:custGeom>
              <a:avLst/>
              <a:gdLst>
                <a:gd name="T0" fmla="*/ 680 w 680"/>
                <a:gd name="T1" fmla="*/ 397 h 454"/>
                <a:gd name="T2" fmla="*/ 624 w 680"/>
                <a:gd name="T3" fmla="*/ 341 h 454"/>
                <a:gd name="T4" fmla="*/ 454 w 680"/>
                <a:gd name="T5" fmla="*/ 341 h 454"/>
                <a:gd name="T6" fmla="*/ 340 w 680"/>
                <a:gd name="T7" fmla="*/ 57 h 454"/>
                <a:gd name="T8" fmla="*/ 283 w 680"/>
                <a:gd name="T9" fmla="*/ 57 h 454"/>
                <a:gd name="T10" fmla="*/ 227 w 680"/>
                <a:gd name="T11" fmla="*/ 170 h 454"/>
                <a:gd name="T12" fmla="*/ 170 w 680"/>
                <a:gd name="T13" fmla="*/ 114 h 454"/>
                <a:gd name="T14" fmla="*/ 170 w 680"/>
                <a:gd name="T15" fmla="*/ 57 h 454"/>
                <a:gd name="T16" fmla="*/ 113 w 680"/>
                <a:gd name="T17" fmla="*/ 0 h 454"/>
                <a:gd name="T18" fmla="*/ 0 w 680"/>
                <a:gd name="T19" fmla="*/ 170 h 454"/>
                <a:gd name="T20" fmla="*/ 397 w 680"/>
                <a:gd name="T21" fmla="*/ 454 h 454"/>
                <a:gd name="T22" fmla="*/ 567 w 680"/>
                <a:gd name="T23" fmla="*/ 454 h 454"/>
                <a:gd name="T24" fmla="*/ 680 w 680"/>
                <a:gd name="T25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454">
                  <a:moveTo>
                    <a:pt x="680" y="397"/>
                  </a:moveTo>
                  <a:lnTo>
                    <a:pt x="624" y="341"/>
                  </a:lnTo>
                  <a:lnTo>
                    <a:pt x="454" y="341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27" y="170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0"/>
                  </a:lnTo>
                  <a:lnTo>
                    <a:pt x="0" y="170"/>
                  </a:lnTo>
                  <a:lnTo>
                    <a:pt x="397" y="454"/>
                  </a:lnTo>
                  <a:lnTo>
                    <a:pt x="567" y="454"/>
                  </a:lnTo>
                  <a:lnTo>
                    <a:pt x="68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96" name="Freeform 64"/>
            <p:cNvSpPr>
              <a:spLocks/>
            </p:cNvSpPr>
            <p:nvPr/>
          </p:nvSpPr>
          <p:spPr bwMode="auto">
            <a:xfrm>
              <a:off x="4826" y="5235"/>
              <a:ext cx="283" cy="227"/>
            </a:xfrm>
            <a:custGeom>
              <a:avLst/>
              <a:gdLst>
                <a:gd name="T0" fmla="*/ 283 w 283"/>
                <a:gd name="T1" fmla="*/ 0 h 227"/>
                <a:gd name="T2" fmla="*/ 170 w 283"/>
                <a:gd name="T3" fmla="*/ 170 h 227"/>
                <a:gd name="T4" fmla="*/ 170 w 283"/>
                <a:gd name="T5" fmla="*/ 227 h 227"/>
                <a:gd name="T6" fmla="*/ 0 w 283"/>
                <a:gd name="T7" fmla="*/ 170 h 227"/>
                <a:gd name="T8" fmla="*/ 113 w 283"/>
                <a:gd name="T9" fmla="*/ 0 h 227"/>
                <a:gd name="T10" fmla="*/ 283 w 283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227">
                  <a:moveTo>
                    <a:pt x="283" y="0"/>
                  </a:moveTo>
                  <a:lnTo>
                    <a:pt x="170" y="170"/>
                  </a:lnTo>
                  <a:lnTo>
                    <a:pt x="170" y="227"/>
                  </a:lnTo>
                  <a:lnTo>
                    <a:pt x="0" y="170"/>
                  </a:lnTo>
                  <a:lnTo>
                    <a:pt x="113" y="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3" name="Group 8"/>
          <p:cNvGrpSpPr>
            <a:grpSpLocks/>
          </p:cNvGrpSpPr>
          <p:nvPr/>
        </p:nvGrpSpPr>
        <p:grpSpPr bwMode="auto">
          <a:xfrm>
            <a:off x="4345945" y="8145152"/>
            <a:ext cx="1237939" cy="1067007"/>
            <a:chOff x="5166" y="4385"/>
            <a:chExt cx="1644" cy="1417"/>
          </a:xfrm>
        </p:grpSpPr>
        <p:sp>
          <p:nvSpPr>
            <p:cNvPr id="390" name="Freeform 9"/>
            <p:cNvSpPr>
              <a:spLocks/>
            </p:cNvSpPr>
            <p:nvPr/>
          </p:nvSpPr>
          <p:spPr bwMode="auto">
            <a:xfrm>
              <a:off x="6584" y="4952"/>
              <a:ext cx="226" cy="397"/>
            </a:xfrm>
            <a:custGeom>
              <a:avLst/>
              <a:gdLst>
                <a:gd name="T0" fmla="*/ 56 w 226"/>
                <a:gd name="T1" fmla="*/ 0 h 397"/>
                <a:gd name="T2" fmla="*/ 0 w 226"/>
                <a:gd name="T3" fmla="*/ 113 h 397"/>
                <a:gd name="T4" fmla="*/ 56 w 226"/>
                <a:gd name="T5" fmla="*/ 170 h 397"/>
                <a:gd name="T6" fmla="*/ 0 w 226"/>
                <a:gd name="T7" fmla="*/ 227 h 397"/>
                <a:gd name="T8" fmla="*/ 0 w 226"/>
                <a:gd name="T9" fmla="*/ 397 h 397"/>
                <a:gd name="T10" fmla="*/ 170 w 226"/>
                <a:gd name="T11" fmla="*/ 397 h 397"/>
                <a:gd name="T12" fmla="*/ 170 w 226"/>
                <a:gd name="T13" fmla="*/ 340 h 397"/>
                <a:gd name="T14" fmla="*/ 226 w 226"/>
                <a:gd name="T15" fmla="*/ 397 h 397"/>
                <a:gd name="T16" fmla="*/ 226 w 226"/>
                <a:gd name="T17" fmla="*/ 340 h 397"/>
                <a:gd name="T18" fmla="*/ 170 w 226"/>
                <a:gd name="T19" fmla="*/ 170 h 397"/>
                <a:gd name="T20" fmla="*/ 56 w 226"/>
                <a:gd name="T2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397">
                  <a:moveTo>
                    <a:pt x="56" y="0"/>
                  </a:moveTo>
                  <a:lnTo>
                    <a:pt x="0" y="113"/>
                  </a:lnTo>
                  <a:lnTo>
                    <a:pt x="56" y="170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226" y="397"/>
                  </a:lnTo>
                  <a:lnTo>
                    <a:pt x="226" y="340"/>
                  </a:lnTo>
                  <a:lnTo>
                    <a:pt x="170" y="17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91" name="Freeform 10"/>
            <p:cNvSpPr>
              <a:spLocks/>
            </p:cNvSpPr>
            <p:nvPr/>
          </p:nvSpPr>
          <p:spPr bwMode="auto">
            <a:xfrm>
              <a:off x="6357" y="5065"/>
              <a:ext cx="283" cy="340"/>
            </a:xfrm>
            <a:custGeom>
              <a:avLst/>
              <a:gdLst>
                <a:gd name="T0" fmla="*/ 227 w 283"/>
                <a:gd name="T1" fmla="*/ 0 h 340"/>
                <a:gd name="T2" fmla="*/ 113 w 283"/>
                <a:gd name="T3" fmla="*/ 0 h 340"/>
                <a:gd name="T4" fmla="*/ 0 w 283"/>
                <a:gd name="T5" fmla="*/ 57 h 340"/>
                <a:gd name="T6" fmla="*/ 0 w 283"/>
                <a:gd name="T7" fmla="*/ 227 h 340"/>
                <a:gd name="T8" fmla="*/ 56 w 283"/>
                <a:gd name="T9" fmla="*/ 227 h 340"/>
                <a:gd name="T10" fmla="*/ 113 w 283"/>
                <a:gd name="T11" fmla="*/ 340 h 340"/>
                <a:gd name="T12" fmla="*/ 227 w 283"/>
                <a:gd name="T13" fmla="*/ 284 h 340"/>
                <a:gd name="T14" fmla="*/ 227 w 283"/>
                <a:gd name="T15" fmla="*/ 114 h 340"/>
                <a:gd name="T16" fmla="*/ 283 w 283"/>
                <a:gd name="T17" fmla="*/ 57 h 340"/>
                <a:gd name="T18" fmla="*/ 227 w 283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40">
                  <a:moveTo>
                    <a:pt x="227" y="0"/>
                  </a:moveTo>
                  <a:lnTo>
                    <a:pt x="113" y="0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113" y="340"/>
                  </a:lnTo>
                  <a:lnTo>
                    <a:pt x="227" y="284"/>
                  </a:lnTo>
                  <a:lnTo>
                    <a:pt x="227" y="114"/>
                  </a:lnTo>
                  <a:lnTo>
                    <a:pt x="283" y="5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92" name="Freeform 11"/>
            <p:cNvSpPr>
              <a:spLocks/>
            </p:cNvSpPr>
            <p:nvPr/>
          </p:nvSpPr>
          <p:spPr bwMode="auto">
            <a:xfrm>
              <a:off x="6584" y="5405"/>
              <a:ext cx="170" cy="114"/>
            </a:xfrm>
            <a:custGeom>
              <a:avLst/>
              <a:gdLst>
                <a:gd name="T0" fmla="*/ 170 w 170"/>
                <a:gd name="T1" fmla="*/ 0 h 114"/>
                <a:gd name="T2" fmla="*/ 0 w 170"/>
                <a:gd name="T3" fmla="*/ 0 h 114"/>
                <a:gd name="T4" fmla="*/ 0 w 170"/>
                <a:gd name="T5" fmla="*/ 114 h 114"/>
                <a:gd name="T6" fmla="*/ 170 w 170"/>
                <a:gd name="T7" fmla="*/ 57 h 114"/>
                <a:gd name="T8" fmla="*/ 170 w 170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17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93" name="Freeform 12"/>
            <p:cNvSpPr>
              <a:spLocks/>
            </p:cNvSpPr>
            <p:nvPr/>
          </p:nvSpPr>
          <p:spPr bwMode="auto">
            <a:xfrm>
              <a:off x="6357" y="5462"/>
              <a:ext cx="170" cy="170"/>
            </a:xfrm>
            <a:custGeom>
              <a:avLst/>
              <a:gdLst>
                <a:gd name="T0" fmla="*/ 113 w 170"/>
                <a:gd name="T1" fmla="*/ 0 h 170"/>
                <a:gd name="T2" fmla="*/ 0 w 170"/>
                <a:gd name="T3" fmla="*/ 57 h 170"/>
                <a:gd name="T4" fmla="*/ 56 w 170"/>
                <a:gd name="T5" fmla="*/ 170 h 170"/>
                <a:gd name="T6" fmla="*/ 170 w 170"/>
                <a:gd name="T7" fmla="*/ 170 h 170"/>
                <a:gd name="T8" fmla="*/ 113 w 170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70">
                  <a:moveTo>
                    <a:pt x="113" y="0"/>
                  </a:moveTo>
                  <a:lnTo>
                    <a:pt x="0" y="57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94" name="Freeform 13"/>
            <p:cNvSpPr>
              <a:spLocks/>
            </p:cNvSpPr>
            <p:nvPr/>
          </p:nvSpPr>
          <p:spPr bwMode="auto">
            <a:xfrm>
              <a:off x="6413" y="5689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0 w 114"/>
                <a:gd name="T3" fmla="*/ 0 h 57"/>
                <a:gd name="T4" fmla="*/ 0 w 114"/>
                <a:gd name="T5" fmla="*/ 57 h 57"/>
                <a:gd name="T6" fmla="*/ 114 w 114"/>
                <a:gd name="T7" fmla="*/ 57 h 57"/>
                <a:gd name="T8" fmla="*/ 114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95" name="Freeform 14"/>
            <p:cNvSpPr>
              <a:spLocks/>
            </p:cNvSpPr>
            <p:nvPr/>
          </p:nvSpPr>
          <p:spPr bwMode="auto">
            <a:xfrm>
              <a:off x="6243" y="5235"/>
              <a:ext cx="227" cy="284"/>
            </a:xfrm>
            <a:custGeom>
              <a:avLst/>
              <a:gdLst>
                <a:gd name="T0" fmla="*/ 114 w 227"/>
                <a:gd name="T1" fmla="*/ 0 h 284"/>
                <a:gd name="T2" fmla="*/ 0 w 227"/>
                <a:gd name="T3" fmla="*/ 57 h 284"/>
                <a:gd name="T4" fmla="*/ 0 w 227"/>
                <a:gd name="T5" fmla="*/ 227 h 284"/>
                <a:gd name="T6" fmla="*/ 57 w 227"/>
                <a:gd name="T7" fmla="*/ 284 h 284"/>
                <a:gd name="T8" fmla="*/ 227 w 227"/>
                <a:gd name="T9" fmla="*/ 170 h 284"/>
                <a:gd name="T10" fmla="*/ 170 w 227"/>
                <a:gd name="T11" fmla="*/ 57 h 284"/>
                <a:gd name="T12" fmla="*/ 114 w 227"/>
                <a:gd name="T13" fmla="*/ 57 h 284"/>
                <a:gd name="T14" fmla="*/ 114 w 227"/>
                <a:gd name="T1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84">
                  <a:moveTo>
                    <a:pt x="114" y="0"/>
                  </a:moveTo>
                  <a:lnTo>
                    <a:pt x="0" y="57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227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96" name="Freeform 15"/>
            <p:cNvSpPr>
              <a:spLocks/>
            </p:cNvSpPr>
            <p:nvPr/>
          </p:nvSpPr>
          <p:spPr bwMode="auto">
            <a:xfrm>
              <a:off x="6130" y="5349"/>
              <a:ext cx="170" cy="283"/>
            </a:xfrm>
            <a:custGeom>
              <a:avLst/>
              <a:gdLst>
                <a:gd name="T0" fmla="*/ 113 w 170"/>
                <a:gd name="T1" fmla="*/ 0 h 283"/>
                <a:gd name="T2" fmla="*/ 0 w 170"/>
                <a:gd name="T3" fmla="*/ 56 h 283"/>
                <a:gd name="T4" fmla="*/ 57 w 170"/>
                <a:gd name="T5" fmla="*/ 170 h 283"/>
                <a:gd name="T6" fmla="*/ 57 w 170"/>
                <a:gd name="T7" fmla="*/ 283 h 283"/>
                <a:gd name="T8" fmla="*/ 170 w 170"/>
                <a:gd name="T9" fmla="*/ 283 h 283"/>
                <a:gd name="T10" fmla="*/ 170 w 170"/>
                <a:gd name="T11" fmla="*/ 170 h 283"/>
                <a:gd name="T12" fmla="*/ 113 w 170"/>
                <a:gd name="T13" fmla="*/ 113 h 283"/>
                <a:gd name="T14" fmla="*/ 113 w 170"/>
                <a:gd name="T1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283">
                  <a:moveTo>
                    <a:pt x="113" y="0"/>
                  </a:moveTo>
                  <a:lnTo>
                    <a:pt x="0" y="56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97" name="Freeform 16"/>
            <p:cNvSpPr>
              <a:spLocks/>
            </p:cNvSpPr>
            <p:nvPr/>
          </p:nvSpPr>
          <p:spPr bwMode="auto">
            <a:xfrm>
              <a:off x="6017" y="5405"/>
              <a:ext cx="170" cy="284"/>
            </a:xfrm>
            <a:custGeom>
              <a:avLst/>
              <a:gdLst>
                <a:gd name="T0" fmla="*/ 113 w 170"/>
                <a:gd name="T1" fmla="*/ 0 h 284"/>
                <a:gd name="T2" fmla="*/ 0 w 170"/>
                <a:gd name="T3" fmla="*/ 57 h 284"/>
                <a:gd name="T4" fmla="*/ 113 w 170"/>
                <a:gd name="T5" fmla="*/ 284 h 284"/>
                <a:gd name="T6" fmla="*/ 170 w 170"/>
                <a:gd name="T7" fmla="*/ 227 h 284"/>
                <a:gd name="T8" fmla="*/ 170 w 170"/>
                <a:gd name="T9" fmla="*/ 114 h 284"/>
                <a:gd name="T10" fmla="*/ 113 w 170"/>
                <a:gd name="T1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284">
                  <a:moveTo>
                    <a:pt x="113" y="0"/>
                  </a:moveTo>
                  <a:lnTo>
                    <a:pt x="0" y="57"/>
                  </a:lnTo>
                  <a:lnTo>
                    <a:pt x="113" y="284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98" name="Freeform 17"/>
            <p:cNvSpPr>
              <a:spLocks/>
            </p:cNvSpPr>
            <p:nvPr/>
          </p:nvSpPr>
          <p:spPr bwMode="auto">
            <a:xfrm>
              <a:off x="5790" y="5292"/>
              <a:ext cx="340" cy="454"/>
            </a:xfrm>
            <a:custGeom>
              <a:avLst/>
              <a:gdLst>
                <a:gd name="T0" fmla="*/ 340 w 340"/>
                <a:gd name="T1" fmla="*/ 397 h 454"/>
                <a:gd name="T2" fmla="*/ 227 w 340"/>
                <a:gd name="T3" fmla="*/ 170 h 454"/>
                <a:gd name="T4" fmla="*/ 227 w 340"/>
                <a:gd name="T5" fmla="*/ 57 h 454"/>
                <a:gd name="T6" fmla="*/ 113 w 340"/>
                <a:gd name="T7" fmla="*/ 0 h 454"/>
                <a:gd name="T8" fmla="*/ 0 w 340"/>
                <a:gd name="T9" fmla="*/ 170 h 454"/>
                <a:gd name="T10" fmla="*/ 113 w 340"/>
                <a:gd name="T11" fmla="*/ 340 h 454"/>
                <a:gd name="T12" fmla="*/ 113 w 340"/>
                <a:gd name="T13" fmla="*/ 454 h 454"/>
                <a:gd name="T14" fmla="*/ 170 w 340"/>
                <a:gd name="T15" fmla="*/ 397 h 454"/>
                <a:gd name="T16" fmla="*/ 340 w 340"/>
                <a:gd name="T17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4">
                  <a:moveTo>
                    <a:pt x="340" y="397"/>
                  </a:moveTo>
                  <a:lnTo>
                    <a:pt x="227" y="170"/>
                  </a:lnTo>
                  <a:lnTo>
                    <a:pt x="227" y="57"/>
                  </a:lnTo>
                  <a:lnTo>
                    <a:pt x="113" y="0"/>
                  </a:lnTo>
                  <a:lnTo>
                    <a:pt x="0" y="17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170" y="397"/>
                  </a:lnTo>
                  <a:lnTo>
                    <a:pt x="340" y="39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99" name="Freeform 18"/>
            <p:cNvSpPr>
              <a:spLocks/>
            </p:cNvSpPr>
            <p:nvPr/>
          </p:nvSpPr>
          <p:spPr bwMode="auto">
            <a:xfrm>
              <a:off x="5563" y="5462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227 w 340"/>
                <a:gd name="T3" fmla="*/ 57 h 340"/>
                <a:gd name="T4" fmla="*/ 170 w 340"/>
                <a:gd name="T5" fmla="*/ 57 h 340"/>
                <a:gd name="T6" fmla="*/ 57 w 340"/>
                <a:gd name="T7" fmla="*/ 114 h 340"/>
                <a:gd name="T8" fmla="*/ 113 w 340"/>
                <a:gd name="T9" fmla="*/ 170 h 340"/>
                <a:gd name="T10" fmla="*/ 0 w 340"/>
                <a:gd name="T11" fmla="*/ 227 h 340"/>
                <a:gd name="T12" fmla="*/ 170 w 340"/>
                <a:gd name="T13" fmla="*/ 340 h 340"/>
                <a:gd name="T14" fmla="*/ 283 w 340"/>
                <a:gd name="T15" fmla="*/ 284 h 340"/>
                <a:gd name="T16" fmla="*/ 340 w 340"/>
                <a:gd name="T17" fmla="*/ 284 h 340"/>
                <a:gd name="T18" fmla="*/ 340 w 340"/>
                <a:gd name="T19" fmla="*/ 170 h 340"/>
                <a:gd name="T20" fmla="*/ 227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227" y="57"/>
                  </a:lnTo>
                  <a:lnTo>
                    <a:pt x="170" y="57"/>
                  </a:lnTo>
                  <a:lnTo>
                    <a:pt x="57" y="114"/>
                  </a:lnTo>
                  <a:lnTo>
                    <a:pt x="113" y="170"/>
                  </a:lnTo>
                  <a:lnTo>
                    <a:pt x="0" y="227"/>
                  </a:lnTo>
                  <a:lnTo>
                    <a:pt x="170" y="340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00" name="Freeform 19"/>
            <p:cNvSpPr>
              <a:spLocks/>
            </p:cNvSpPr>
            <p:nvPr/>
          </p:nvSpPr>
          <p:spPr bwMode="auto">
            <a:xfrm>
              <a:off x="5790" y="4385"/>
              <a:ext cx="964" cy="1077"/>
            </a:xfrm>
            <a:custGeom>
              <a:avLst/>
              <a:gdLst>
                <a:gd name="T0" fmla="*/ 453 w 964"/>
                <a:gd name="T1" fmla="*/ 0 h 1077"/>
                <a:gd name="T2" fmla="*/ 397 w 964"/>
                <a:gd name="T3" fmla="*/ 57 h 1077"/>
                <a:gd name="T4" fmla="*/ 397 w 964"/>
                <a:gd name="T5" fmla="*/ 227 h 1077"/>
                <a:gd name="T6" fmla="*/ 340 w 964"/>
                <a:gd name="T7" fmla="*/ 283 h 1077"/>
                <a:gd name="T8" fmla="*/ 283 w 964"/>
                <a:gd name="T9" fmla="*/ 283 h 1077"/>
                <a:gd name="T10" fmla="*/ 227 w 964"/>
                <a:gd name="T11" fmla="*/ 227 h 1077"/>
                <a:gd name="T12" fmla="*/ 170 w 964"/>
                <a:gd name="T13" fmla="*/ 227 h 1077"/>
                <a:gd name="T14" fmla="*/ 170 w 964"/>
                <a:gd name="T15" fmla="*/ 283 h 1077"/>
                <a:gd name="T16" fmla="*/ 56 w 964"/>
                <a:gd name="T17" fmla="*/ 397 h 1077"/>
                <a:gd name="T18" fmla="*/ 113 w 964"/>
                <a:gd name="T19" fmla="*/ 510 h 1077"/>
                <a:gd name="T20" fmla="*/ 113 w 964"/>
                <a:gd name="T21" fmla="*/ 567 h 1077"/>
                <a:gd name="T22" fmla="*/ 0 w 964"/>
                <a:gd name="T23" fmla="*/ 680 h 1077"/>
                <a:gd name="T24" fmla="*/ 113 w 964"/>
                <a:gd name="T25" fmla="*/ 680 h 1077"/>
                <a:gd name="T26" fmla="*/ 113 w 964"/>
                <a:gd name="T27" fmla="*/ 737 h 1077"/>
                <a:gd name="T28" fmla="*/ 56 w 964"/>
                <a:gd name="T29" fmla="*/ 850 h 1077"/>
                <a:gd name="T30" fmla="*/ 113 w 964"/>
                <a:gd name="T31" fmla="*/ 907 h 1077"/>
                <a:gd name="T32" fmla="*/ 227 w 964"/>
                <a:gd name="T33" fmla="*/ 964 h 1077"/>
                <a:gd name="T34" fmla="*/ 227 w 964"/>
                <a:gd name="T35" fmla="*/ 1077 h 1077"/>
                <a:gd name="T36" fmla="*/ 340 w 964"/>
                <a:gd name="T37" fmla="*/ 1020 h 1077"/>
                <a:gd name="T38" fmla="*/ 453 w 964"/>
                <a:gd name="T39" fmla="*/ 964 h 1077"/>
                <a:gd name="T40" fmla="*/ 453 w 964"/>
                <a:gd name="T41" fmla="*/ 907 h 1077"/>
                <a:gd name="T42" fmla="*/ 567 w 964"/>
                <a:gd name="T43" fmla="*/ 850 h 1077"/>
                <a:gd name="T44" fmla="*/ 567 w 964"/>
                <a:gd name="T45" fmla="*/ 737 h 1077"/>
                <a:gd name="T46" fmla="*/ 680 w 964"/>
                <a:gd name="T47" fmla="*/ 680 h 1077"/>
                <a:gd name="T48" fmla="*/ 794 w 964"/>
                <a:gd name="T49" fmla="*/ 680 h 1077"/>
                <a:gd name="T50" fmla="*/ 850 w 964"/>
                <a:gd name="T51" fmla="*/ 567 h 1077"/>
                <a:gd name="T52" fmla="*/ 907 w 964"/>
                <a:gd name="T53" fmla="*/ 453 h 1077"/>
                <a:gd name="T54" fmla="*/ 737 w 964"/>
                <a:gd name="T55" fmla="*/ 453 h 1077"/>
                <a:gd name="T56" fmla="*/ 680 w 964"/>
                <a:gd name="T57" fmla="*/ 397 h 1077"/>
                <a:gd name="T58" fmla="*/ 737 w 964"/>
                <a:gd name="T59" fmla="*/ 227 h 1077"/>
                <a:gd name="T60" fmla="*/ 850 w 964"/>
                <a:gd name="T61" fmla="*/ 283 h 1077"/>
                <a:gd name="T62" fmla="*/ 850 w 964"/>
                <a:gd name="T63" fmla="*/ 227 h 1077"/>
                <a:gd name="T64" fmla="*/ 907 w 964"/>
                <a:gd name="T65" fmla="*/ 227 h 1077"/>
                <a:gd name="T66" fmla="*/ 964 w 964"/>
                <a:gd name="T67" fmla="*/ 170 h 1077"/>
                <a:gd name="T68" fmla="*/ 907 w 964"/>
                <a:gd name="T69" fmla="*/ 0 h 1077"/>
                <a:gd name="T70" fmla="*/ 850 w 964"/>
                <a:gd name="T71" fmla="*/ 0 h 1077"/>
                <a:gd name="T72" fmla="*/ 850 w 964"/>
                <a:gd name="T73" fmla="*/ 57 h 1077"/>
                <a:gd name="T74" fmla="*/ 680 w 964"/>
                <a:gd name="T75" fmla="*/ 57 h 1077"/>
                <a:gd name="T76" fmla="*/ 623 w 964"/>
                <a:gd name="T77" fmla="*/ 113 h 1077"/>
                <a:gd name="T78" fmla="*/ 510 w 964"/>
                <a:gd name="T79" fmla="*/ 0 h 1077"/>
                <a:gd name="T80" fmla="*/ 453 w 964"/>
                <a:gd name="T81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1077">
                  <a:moveTo>
                    <a:pt x="453" y="0"/>
                  </a:moveTo>
                  <a:lnTo>
                    <a:pt x="397" y="57"/>
                  </a:lnTo>
                  <a:lnTo>
                    <a:pt x="397" y="227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56" y="397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37"/>
                  </a:lnTo>
                  <a:lnTo>
                    <a:pt x="56" y="850"/>
                  </a:lnTo>
                  <a:lnTo>
                    <a:pt x="113" y="907"/>
                  </a:lnTo>
                  <a:lnTo>
                    <a:pt x="227" y="964"/>
                  </a:lnTo>
                  <a:lnTo>
                    <a:pt x="227" y="1077"/>
                  </a:lnTo>
                  <a:lnTo>
                    <a:pt x="340" y="1020"/>
                  </a:lnTo>
                  <a:lnTo>
                    <a:pt x="453" y="964"/>
                  </a:lnTo>
                  <a:lnTo>
                    <a:pt x="453" y="907"/>
                  </a:lnTo>
                  <a:lnTo>
                    <a:pt x="567" y="850"/>
                  </a:lnTo>
                  <a:lnTo>
                    <a:pt x="567" y="737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850" y="567"/>
                  </a:lnTo>
                  <a:lnTo>
                    <a:pt x="907" y="453"/>
                  </a:lnTo>
                  <a:lnTo>
                    <a:pt x="737" y="453"/>
                  </a:lnTo>
                  <a:lnTo>
                    <a:pt x="680" y="397"/>
                  </a:lnTo>
                  <a:lnTo>
                    <a:pt x="737" y="227"/>
                  </a:lnTo>
                  <a:lnTo>
                    <a:pt x="850" y="283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64" y="170"/>
                  </a:lnTo>
                  <a:lnTo>
                    <a:pt x="907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680" y="57"/>
                  </a:lnTo>
                  <a:lnTo>
                    <a:pt x="623" y="113"/>
                  </a:lnTo>
                  <a:lnTo>
                    <a:pt x="510" y="0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01" name="Freeform 20"/>
            <p:cNvSpPr>
              <a:spLocks/>
            </p:cNvSpPr>
            <p:nvPr/>
          </p:nvSpPr>
          <p:spPr bwMode="auto">
            <a:xfrm>
              <a:off x="5166" y="5009"/>
              <a:ext cx="737" cy="567"/>
            </a:xfrm>
            <a:custGeom>
              <a:avLst/>
              <a:gdLst>
                <a:gd name="T0" fmla="*/ 624 w 737"/>
                <a:gd name="T1" fmla="*/ 56 h 567"/>
                <a:gd name="T2" fmla="*/ 567 w 737"/>
                <a:gd name="T3" fmla="*/ 0 h 567"/>
                <a:gd name="T4" fmla="*/ 454 w 737"/>
                <a:gd name="T5" fmla="*/ 56 h 567"/>
                <a:gd name="T6" fmla="*/ 340 w 737"/>
                <a:gd name="T7" fmla="*/ 0 h 567"/>
                <a:gd name="T8" fmla="*/ 227 w 737"/>
                <a:gd name="T9" fmla="*/ 0 h 567"/>
                <a:gd name="T10" fmla="*/ 170 w 737"/>
                <a:gd name="T11" fmla="*/ 56 h 567"/>
                <a:gd name="T12" fmla="*/ 227 w 737"/>
                <a:gd name="T13" fmla="*/ 113 h 567"/>
                <a:gd name="T14" fmla="*/ 170 w 737"/>
                <a:gd name="T15" fmla="*/ 170 h 567"/>
                <a:gd name="T16" fmla="*/ 0 w 737"/>
                <a:gd name="T17" fmla="*/ 226 h 567"/>
                <a:gd name="T18" fmla="*/ 0 w 737"/>
                <a:gd name="T19" fmla="*/ 283 h 567"/>
                <a:gd name="T20" fmla="*/ 0 w 737"/>
                <a:gd name="T21" fmla="*/ 340 h 567"/>
                <a:gd name="T22" fmla="*/ 57 w 737"/>
                <a:gd name="T23" fmla="*/ 396 h 567"/>
                <a:gd name="T24" fmla="*/ 113 w 737"/>
                <a:gd name="T25" fmla="*/ 283 h 567"/>
                <a:gd name="T26" fmla="*/ 170 w 737"/>
                <a:gd name="T27" fmla="*/ 283 h 567"/>
                <a:gd name="T28" fmla="*/ 227 w 737"/>
                <a:gd name="T29" fmla="*/ 453 h 567"/>
                <a:gd name="T30" fmla="*/ 284 w 737"/>
                <a:gd name="T31" fmla="*/ 567 h 567"/>
                <a:gd name="T32" fmla="*/ 454 w 737"/>
                <a:gd name="T33" fmla="*/ 567 h 567"/>
                <a:gd name="T34" fmla="*/ 567 w 737"/>
                <a:gd name="T35" fmla="*/ 510 h 567"/>
                <a:gd name="T36" fmla="*/ 624 w 737"/>
                <a:gd name="T37" fmla="*/ 510 h 567"/>
                <a:gd name="T38" fmla="*/ 624 w 737"/>
                <a:gd name="T39" fmla="*/ 453 h 567"/>
                <a:gd name="T40" fmla="*/ 737 w 737"/>
                <a:gd name="T41" fmla="*/ 283 h 567"/>
                <a:gd name="T42" fmla="*/ 680 w 737"/>
                <a:gd name="T43" fmla="*/ 226 h 567"/>
                <a:gd name="T44" fmla="*/ 737 w 737"/>
                <a:gd name="T45" fmla="*/ 113 h 567"/>
                <a:gd name="T46" fmla="*/ 737 w 737"/>
                <a:gd name="T47" fmla="*/ 56 h 567"/>
                <a:gd name="T48" fmla="*/ 624 w 737"/>
                <a:gd name="T49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567">
                  <a:moveTo>
                    <a:pt x="624" y="56"/>
                  </a:moveTo>
                  <a:lnTo>
                    <a:pt x="567" y="0"/>
                  </a:lnTo>
                  <a:lnTo>
                    <a:pt x="454" y="5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170" y="56"/>
                  </a:lnTo>
                  <a:lnTo>
                    <a:pt x="227" y="113"/>
                  </a:lnTo>
                  <a:lnTo>
                    <a:pt x="170" y="170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7" y="396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227" y="453"/>
                  </a:lnTo>
                  <a:lnTo>
                    <a:pt x="284" y="567"/>
                  </a:lnTo>
                  <a:lnTo>
                    <a:pt x="454" y="567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453"/>
                  </a:lnTo>
                  <a:lnTo>
                    <a:pt x="737" y="283"/>
                  </a:lnTo>
                  <a:lnTo>
                    <a:pt x="680" y="226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624" y="5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4" name="Group 21"/>
          <p:cNvGrpSpPr>
            <a:grpSpLocks/>
          </p:cNvGrpSpPr>
          <p:nvPr/>
        </p:nvGrpSpPr>
        <p:grpSpPr bwMode="auto">
          <a:xfrm>
            <a:off x="930318" y="5070636"/>
            <a:ext cx="5166362" cy="4056434"/>
            <a:chOff x="630" y="302"/>
            <a:chExt cx="6861" cy="5387"/>
          </a:xfrm>
        </p:grpSpPr>
        <p:sp>
          <p:nvSpPr>
            <p:cNvPr id="347" name="Freeform 22"/>
            <p:cNvSpPr>
              <a:spLocks/>
            </p:cNvSpPr>
            <p:nvPr/>
          </p:nvSpPr>
          <p:spPr bwMode="auto">
            <a:xfrm>
              <a:off x="2331" y="4101"/>
              <a:ext cx="850" cy="681"/>
            </a:xfrm>
            <a:custGeom>
              <a:avLst/>
              <a:gdLst>
                <a:gd name="T0" fmla="*/ 737 w 850"/>
                <a:gd name="T1" fmla="*/ 0 h 681"/>
                <a:gd name="T2" fmla="*/ 567 w 850"/>
                <a:gd name="T3" fmla="*/ 57 h 681"/>
                <a:gd name="T4" fmla="*/ 454 w 850"/>
                <a:gd name="T5" fmla="*/ 0 h 681"/>
                <a:gd name="T6" fmla="*/ 340 w 850"/>
                <a:gd name="T7" fmla="*/ 114 h 681"/>
                <a:gd name="T8" fmla="*/ 340 w 850"/>
                <a:gd name="T9" fmla="*/ 57 h 681"/>
                <a:gd name="T10" fmla="*/ 170 w 850"/>
                <a:gd name="T11" fmla="*/ 114 h 681"/>
                <a:gd name="T12" fmla="*/ 170 w 850"/>
                <a:gd name="T13" fmla="*/ 227 h 681"/>
                <a:gd name="T14" fmla="*/ 57 w 850"/>
                <a:gd name="T15" fmla="*/ 284 h 681"/>
                <a:gd name="T16" fmla="*/ 0 w 850"/>
                <a:gd name="T17" fmla="*/ 454 h 681"/>
                <a:gd name="T18" fmla="*/ 57 w 850"/>
                <a:gd name="T19" fmla="*/ 567 h 681"/>
                <a:gd name="T20" fmla="*/ 57 w 850"/>
                <a:gd name="T21" fmla="*/ 624 h 681"/>
                <a:gd name="T22" fmla="*/ 113 w 850"/>
                <a:gd name="T23" fmla="*/ 624 h 681"/>
                <a:gd name="T24" fmla="*/ 170 w 850"/>
                <a:gd name="T25" fmla="*/ 681 h 681"/>
                <a:gd name="T26" fmla="*/ 283 w 850"/>
                <a:gd name="T27" fmla="*/ 567 h 681"/>
                <a:gd name="T28" fmla="*/ 283 w 850"/>
                <a:gd name="T29" fmla="*/ 511 h 681"/>
                <a:gd name="T30" fmla="*/ 454 w 850"/>
                <a:gd name="T31" fmla="*/ 567 h 681"/>
                <a:gd name="T32" fmla="*/ 454 w 850"/>
                <a:gd name="T33" fmla="*/ 454 h 681"/>
                <a:gd name="T34" fmla="*/ 567 w 850"/>
                <a:gd name="T35" fmla="*/ 567 h 681"/>
                <a:gd name="T36" fmla="*/ 680 w 850"/>
                <a:gd name="T37" fmla="*/ 511 h 681"/>
                <a:gd name="T38" fmla="*/ 680 w 850"/>
                <a:gd name="T39" fmla="*/ 397 h 681"/>
                <a:gd name="T40" fmla="*/ 737 w 850"/>
                <a:gd name="T41" fmla="*/ 341 h 681"/>
                <a:gd name="T42" fmla="*/ 737 w 850"/>
                <a:gd name="T43" fmla="*/ 227 h 681"/>
                <a:gd name="T44" fmla="*/ 850 w 850"/>
                <a:gd name="T45" fmla="*/ 170 h 681"/>
                <a:gd name="T46" fmla="*/ 850 w 850"/>
                <a:gd name="T47" fmla="*/ 57 h 681"/>
                <a:gd name="T48" fmla="*/ 737 w 850"/>
                <a:gd name="T4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0" h="681">
                  <a:moveTo>
                    <a:pt x="737" y="0"/>
                  </a:moveTo>
                  <a:lnTo>
                    <a:pt x="567" y="57"/>
                  </a:lnTo>
                  <a:lnTo>
                    <a:pt x="454" y="0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170" y="114"/>
                  </a:lnTo>
                  <a:lnTo>
                    <a:pt x="170" y="227"/>
                  </a:lnTo>
                  <a:lnTo>
                    <a:pt x="57" y="284"/>
                  </a:lnTo>
                  <a:lnTo>
                    <a:pt x="0" y="454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70" y="681"/>
                  </a:lnTo>
                  <a:lnTo>
                    <a:pt x="283" y="567"/>
                  </a:lnTo>
                  <a:lnTo>
                    <a:pt x="283" y="511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67" y="567"/>
                  </a:lnTo>
                  <a:lnTo>
                    <a:pt x="680" y="511"/>
                  </a:lnTo>
                  <a:lnTo>
                    <a:pt x="680" y="397"/>
                  </a:lnTo>
                  <a:lnTo>
                    <a:pt x="737" y="341"/>
                  </a:lnTo>
                  <a:lnTo>
                    <a:pt x="737" y="227"/>
                  </a:lnTo>
                  <a:lnTo>
                    <a:pt x="850" y="170"/>
                  </a:lnTo>
                  <a:lnTo>
                    <a:pt x="850" y="57"/>
                  </a:lnTo>
                  <a:lnTo>
                    <a:pt x="7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48" name="Freeform 23"/>
            <p:cNvSpPr>
              <a:spLocks/>
            </p:cNvSpPr>
            <p:nvPr/>
          </p:nvSpPr>
          <p:spPr bwMode="auto">
            <a:xfrm>
              <a:off x="630" y="1947"/>
              <a:ext cx="850" cy="850"/>
            </a:xfrm>
            <a:custGeom>
              <a:avLst/>
              <a:gdLst>
                <a:gd name="T0" fmla="*/ 850 w 850"/>
                <a:gd name="T1" fmla="*/ 567 h 850"/>
                <a:gd name="T2" fmla="*/ 680 w 850"/>
                <a:gd name="T3" fmla="*/ 680 h 850"/>
                <a:gd name="T4" fmla="*/ 567 w 850"/>
                <a:gd name="T5" fmla="*/ 793 h 850"/>
                <a:gd name="T6" fmla="*/ 454 w 850"/>
                <a:gd name="T7" fmla="*/ 793 h 850"/>
                <a:gd name="T8" fmla="*/ 283 w 850"/>
                <a:gd name="T9" fmla="*/ 850 h 850"/>
                <a:gd name="T10" fmla="*/ 283 w 850"/>
                <a:gd name="T11" fmla="*/ 793 h 850"/>
                <a:gd name="T12" fmla="*/ 227 w 850"/>
                <a:gd name="T13" fmla="*/ 737 h 850"/>
                <a:gd name="T14" fmla="*/ 170 w 850"/>
                <a:gd name="T15" fmla="*/ 680 h 850"/>
                <a:gd name="T16" fmla="*/ 227 w 850"/>
                <a:gd name="T17" fmla="*/ 567 h 850"/>
                <a:gd name="T18" fmla="*/ 227 w 850"/>
                <a:gd name="T19" fmla="*/ 510 h 850"/>
                <a:gd name="T20" fmla="*/ 113 w 850"/>
                <a:gd name="T21" fmla="*/ 567 h 850"/>
                <a:gd name="T22" fmla="*/ 0 w 850"/>
                <a:gd name="T23" fmla="*/ 510 h 850"/>
                <a:gd name="T24" fmla="*/ 57 w 850"/>
                <a:gd name="T25" fmla="*/ 453 h 850"/>
                <a:gd name="T26" fmla="*/ 0 w 850"/>
                <a:gd name="T27" fmla="*/ 397 h 850"/>
                <a:gd name="T28" fmla="*/ 0 w 850"/>
                <a:gd name="T29" fmla="*/ 283 h 850"/>
                <a:gd name="T30" fmla="*/ 113 w 850"/>
                <a:gd name="T31" fmla="*/ 113 h 850"/>
                <a:gd name="T32" fmla="*/ 170 w 850"/>
                <a:gd name="T33" fmla="*/ 170 h 850"/>
                <a:gd name="T34" fmla="*/ 283 w 850"/>
                <a:gd name="T35" fmla="*/ 113 h 850"/>
                <a:gd name="T36" fmla="*/ 340 w 850"/>
                <a:gd name="T37" fmla="*/ 0 h 850"/>
                <a:gd name="T38" fmla="*/ 624 w 850"/>
                <a:gd name="T39" fmla="*/ 0 h 850"/>
                <a:gd name="T40" fmla="*/ 794 w 850"/>
                <a:gd name="T41" fmla="*/ 113 h 850"/>
                <a:gd name="T42" fmla="*/ 737 w 850"/>
                <a:gd name="T43" fmla="*/ 170 h 850"/>
                <a:gd name="T44" fmla="*/ 737 w 850"/>
                <a:gd name="T45" fmla="*/ 453 h 850"/>
                <a:gd name="T46" fmla="*/ 850 w 850"/>
                <a:gd name="T47" fmla="*/ 56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50" h="850">
                  <a:moveTo>
                    <a:pt x="850" y="567"/>
                  </a:moveTo>
                  <a:lnTo>
                    <a:pt x="680" y="680"/>
                  </a:lnTo>
                  <a:lnTo>
                    <a:pt x="567" y="793"/>
                  </a:lnTo>
                  <a:lnTo>
                    <a:pt x="454" y="793"/>
                  </a:lnTo>
                  <a:lnTo>
                    <a:pt x="283" y="850"/>
                  </a:lnTo>
                  <a:lnTo>
                    <a:pt x="283" y="793"/>
                  </a:lnTo>
                  <a:lnTo>
                    <a:pt x="227" y="737"/>
                  </a:lnTo>
                  <a:lnTo>
                    <a:pt x="170" y="680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13" y="567"/>
                  </a:lnTo>
                  <a:lnTo>
                    <a:pt x="0" y="510"/>
                  </a:lnTo>
                  <a:lnTo>
                    <a:pt x="57" y="453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113" y="113"/>
                  </a:lnTo>
                  <a:lnTo>
                    <a:pt x="170" y="170"/>
                  </a:lnTo>
                  <a:lnTo>
                    <a:pt x="283" y="113"/>
                  </a:lnTo>
                  <a:lnTo>
                    <a:pt x="340" y="0"/>
                  </a:lnTo>
                  <a:lnTo>
                    <a:pt x="624" y="0"/>
                  </a:lnTo>
                  <a:lnTo>
                    <a:pt x="794" y="113"/>
                  </a:lnTo>
                  <a:lnTo>
                    <a:pt x="737" y="170"/>
                  </a:lnTo>
                  <a:lnTo>
                    <a:pt x="737" y="453"/>
                  </a:lnTo>
                  <a:lnTo>
                    <a:pt x="850" y="5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49" name="Freeform 24"/>
            <p:cNvSpPr>
              <a:spLocks/>
            </p:cNvSpPr>
            <p:nvPr/>
          </p:nvSpPr>
          <p:spPr bwMode="auto">
            <a:xfrm>
              <a:off x="970" y="1550"/>
              <a:ext cx="907" cy="964"/>
            </a:xfrm>
            <a:custGeom>
              <a:avLst/>
              <a:gdLst>
                <a:gd name="T0" fmla="*/ 510 w 907"/>
                <a:gd name="T1" fmla="*/ 964 h 964"/>
                <a:gd name="T2" fmla="*/ 397 w 907"/>
                <a:gd name="T3" fmla="*/ 850 h 964"/>
                <a:gd name="T4" fmla="*/ 397 w 907"/>
                <a:gd name="T5" fmla="*/ 567 h 964"/>
                <a:gd name="T6" fmla="*/ 454 w 907"/>
                <a:gd name="T7" fmla="*/ 510 h 964"/>
                <a:gd name="T8" fmla="*/ 284 w 907"/>
                <a:gd name="T9" fmla="*/ 397 h 964"/>
                <a:gd name="T10" fmla="*/ 0 w 907"/>
                <a:gd name="T11" fmla="*/ 397 h 964"/>
                <a:gd name="T12" fmla="*/ 0 w 907"/>
                <a:gd name="T13" fmla="*/ 227 h 964"/>
                <a:gd name="T14" fmla="*/ 57 w 907"/>
                <a:gd name="T15" fmla="*/ 227 h 964"/>
                <a:gd name="T16" fmla="*/ 114 w 907"/>
                <a:gd name="T17" fmla="*/ 56 h 964"/>
                <a:gd name="T18" fmla="*/ 170 w 907"/>
                <a:gd name="T19" fmla="*/ 0 h 964"/>
                <a:gd name="T20" fmla="*/ 340 w 907"/>
                <a:gd name="T21" fmla="*/ 56 h 964"/>
                <a:gd name="T22" fmla="*/ 397 w 907"/>
                <a:gd name="T23" fmla="*/ 56 h 964"/>
                <a:gd name="T24" fmla="*/ 454 w 907"/>
                <a:gd name="T25" fmla="*/ 170 h 964"/>
                <a:gd name="T26" fmla="*/ 510 w 907"/>
                <a:gd name="T27" fmla="*/ 56 h 964"/>
                <a:gd name="T28" fmla="*/ 567 w 907"/>
                <a:gd name="T29" fmla="*/ 113 h 964"/>
                <a:gd name="T30" fmla="*/ 567 w 907"/>
                <a:gd name="T31" fmla="*/ 170 h 964"/>
                <a:gd name="T32" fmla="*/ 624 w 907"/>
                <a:gd name="T33" fmla="*/ 170 h 964"/>
                <a:gd name="T34" fmla="*/ 681 w 907"/>
                <a:gd name="T35" fmla="*/ 283 h 964"/>
                <a:gd name="T36" fmla="*/ 624 w 907"/>
                <a:gd name="T37" fmla="*/ 397 h 964"/>
                <a:gd name="T38" fmla="*/ 737 w 907"/>
                <a:gd name="T39" fmla="*/ 453 h 964"/>
                <a:gd name="T40" fmla="*/ 737 w 907"/>
                <a:gd name="T41" fmla="*/ 623 h 964"/>
                <a:gd name="T42" fmla="*/ 851 w 907"/>
                <a:gd name="T43" fmla="*/ 680 h 964"/>
                <a:gd name="T44" fmla="*/ 907 w 907"/>
                <a:gd name="T45" fmla="*/ 850 h 964"/>
                <a:gd name="T46" fmla="*/ 624 w 907"/>
                <a:gd name="T47" fmla="*/ 907 h 964"/>
                <a:gd name="T48" fmla="*/ 510 w 907"/>
                <a:gd name="T49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964">
                  <a:moveTo>
                    <a:pt x="510" y="964"/>
                  </a:moveTo>
                  <a:lnTo>
                    <a:pt x="397" y="850"/>
                  </a:lnTo>
                  <a:lnTo>
                    <a:pt x="397" y="567"/>
                  </a:lnTo>
                  <a:lnTo>
                    <a:pt x="454" y="510"/>
                  </a:lnTo>
                  <a:lnTo>
                    <a:pt x="284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114" y="56"/>
                  </a:lnTo>
                  <a:lnTo>
                    <a:pt x="170" y="0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454" y="170"/>
                  </a:lnTo>
                  <a:lnTo>
                    <a:pt x="510" y="56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81" y="283"/>
                  </a:lnTo>
                  <a:lnTo>
                    <a:pt x="624" y="397"/>
                  </a:lnTo>
                  <a:lnTo>
                    <a:pt x="737" y="453"/>
                  </a:lnTo>
                  <a:lnTo>
                    <a:pt x="737" y="623"/>
                  </a:lnTo>
                  <a:lnTo>
                    <a:pt x="851" y="680"/>
                  </a:lnTo>
                  <a:lnTo>
                    <a:pt x="907" y="850"/>
                  </a:lnTo>
                  <a:lnTo>
                    <a:pt x="624" y="907"/>
                  </a:lnTo>
                  <a:lnTo>
                    <a:pt x="510" y="9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0" name="Freeform 25"/>
            <p:cNvSpPr>
              <a:spLocks/>
            </p:cNvSpPr>
            <p:nvPr/>
          </p:nvSpPr>
          <p:spPr bwMode="auto">
            <a:xfrm>
              <a:off x="1140" y="643"/>
              <a:ext cx="1021" cy="1077"/>
            </a:xfrm>
            <a:custGeom>
              <a:avLst/>
              <a:gdLst>
                <a:gd name="T0" fmla="*/ 454 w 1021"/>
                <a:gd name="T1" fmla="*/ 1077 h 1077"/>
                <a:gd name="T2" fmla="*/ 397 w 1021"/>
                <a:gd name="T3" fmla="*/ 1077 h 1077"/>
                <a:gd name="T4" fmla="*/ 397 w 1021"/>
                <a:gd name="T5" fmla="*/ 1020 h 1077"/>
                <a:gd name="T6" fmla="*/ 340 w 1021"/>
                <a:gd name="T7" fmla="*/ 963 h 1077"/>
                <a:gd name="T8" fmla="*/ 284 w 1021"/>
                <a:gd name="T9" fmla="*/ 1077 h 1077"/>
                <a:gd name="T10" fmla="*/ 227 w 1021"/>
                <a:gd name="T11" fmla="*/ 963 h 1077"/>
                <a:gd name="T12" fmla="*/ 170 w 1021"/>
                <a:gd name="T13" fmla="*/ 963 h 1077"/>
                <a:gd name="T14" fmla="*/ 0 w 1021"/>
                <a:gd name="T15" fmla="*/ 907 h 1077"/>
                <a:gd name="T16" fmla="*/ 57 w 1021"/>
                <a:gd name="T17" fmla="*/ 793 h 1077"/>
                <a:gd name="T18" fmla="*/ 170 w 1021"/>
                <a:gd name="T19" fmla="*/ 680 h 1077"/>
                <a:gd name="T20" fmla="*/ 227 w 1021"/>
                <a:gd name="T21" fmla="*/ 680 h 1077"/>
                <a:gd name="T22" fmla="*/ 340 w 1021"/>
                <a:gd name="T23" fmla="*/ 453 h 1077"/>
                <a:gd name="T24" fmla="*/ 454 w 1021"/>
                <a:gd name="T25" fmla="*/ 396 h 1077"/>
                <a:gd name="T26" fmla="*/ 511 w 1021"/>
                <a:gd name="T27" fmla="*/ 396 h 1077"/>
                <a:gd name="T28" fmla="*/ 737 w 1021"/>
                <a:gd name="T29" fmla="*/ 170 h 1077"/>
                <a:gd name="T30" fmla="*/ 851 w 1021"/>
                <a:gd name="T31" fmla="*/ 0 h 1077"/>
                <a:gd name="T32" fmla="*/ 964 w 1021"/>
                <a:gd name="T33" fmla="*/ 0 h 1077"/>
                <a:gd name="T34" fmla="*/ 1021 w 1021"/>
                <a:gd name="T35" fmla="*/ 170 h 1077"/>
                <a:gd name="T36" fmla="*/ 907 w 1021"/>
                <a:gd name="T37" fmla="*/ 283 h 1077"/>
                <a:gd name="T38" fmla="*/ 907 w 1021"/>
                <a:gd name="T39" fmla="*/ 453 h 1077"/>
                <a:gd name="T40" fmla="*/ 794 w 1021"/>
                <a:gd name="T41" fmla="*/ 567 h 1077"/>
                <a:gd name="T42" fmla="*/ 681 w 1021"/>
                <a:gd name="T43" fmla="*/ 737 h 1077"/>
                <a:gd name="T44" fmla="*/ 511 w 1021"/>
                <a:gd name="T45" fmla="*/ 850 h 1077"/>
                <a:gd name="T46" fmla="*/ 511 w 1021"/>
                <a:gd name="T47" fmla="*/ 907 h 1077"/>
                <a:gd name="T48" fmla="*/ 454 w 1021"/>
                <a:gd name="T49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1" h="1077">
                  <a:moveTo>
                    <a:pt x="454" y="1077"/>
                  </a:moveTo>
                  <a:lnTo>
                    <a:pt x="397" y="1077"/>
                  </a:lnTo>
                  <a:lnTo>
                    <a:pt x="397" y="1020"/>
                  </a:lnTo>
                  <a:lnTo>
                    <a:pt x="340" y="963"/>
                  </a:lnTo>
                  <a:lnTo>
                    <a:pt x="284" y="1077"/>
                  </a:lnTo>
                  <a:lnTo>
                    <a:pt x="227" y="963"/>
                  </a:lnTo>
                  <a:lnTo>
                    <a:pt x="170" y="963"/>
                  </a:lnTo>
                  <a:lnTo>
                    <a:pt x="0" y="907"/>
                  </a:lnTo>
                  <a:lnTo>
                    <a:pt x="57" y="793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340" y="453"/>
                  </a:lnTo>
                  <a:lnTo>
                    <a:pt x="454" y="396"/>
                  </a:lnTo>
                  <a:lnTo>
                    <a:pt x="511" y="396"/>
                  </a:lnTo>
                  <a:lnTo>
                    <a:pt x="737" y="170"/>
                  </a:lnTo>
                  <a:lnTo>
                    <a:pt x="851" y="0"/>
                  </a:lnTo>
                  <a:lnTo>
                    <a:pt x="964" y="0"/>
                  </a:lnTo>
                  <a:lnTo>
                    <a:pt x="1021" y="170"/>
                  </a:lnTo>
                  <a:lnTo>
                    <a:pt x="907" y="283"/>
                  </a:lnTo>
                  <a:lnTo>
                    <a:pt x="907" y="453"/>
                  </a:lnTo>
                  <a:lnTo>
                    <a:pt x="794" y="567"/>
                  </a:lnTo>
                  <a:lnTo>
                    <a:pt x="681" y="737"/>
                  </a:lnTo>
                  <a:lnTo>
                    <a:pt x="511" y="850"/>
                  </a:lnTo>
                  <a:lnTo>
                    <a:pt x="511" y="907"/>
                  </a:lnTo>
                  <a:lnTo>
                    <a:pt x="454" y="10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1" name="Freeform 26"/>
            <p:cNvSpPr>
              <a:spLocks/>
            </p:cNvSpPr>
            <p:nvPr/>
          </p:nvSpPr>
          <p:spPr bwMode="auto">
            <a:xfrm>
              <a:off x="2331" y="3024"/>
              <a:ext cx="1021" cy="1304"/>
            </a:xfrm>
            <a:custGeom>
              <a:avLst/>
              <a:gdLst>
                <a:gd name="T0" fmla="*/ 737 w 1021"/>
                <a:gd name="T1" fmla="*/ 1077 h 1304"/>
                <a:gd name="T2" fmla="*/ 567 w 1021"/>
                <a:gd name="T3" fmla="*/ 1134 h 1304"/>
                <a:gd name="T4" fmla="*/ 454 w 1021"/>
                <a:gd name="T5" fmla="*/ 1077 h 1304"/>
                <a:gd name="T6" fmla="*/ 340 w 1021"/>
                <a:gd name="T7" fmla="*/ 1191 h 1304"/>
                <a:gd name="T8" fmla="*/ 340 w 1021"/>
                <a:gd name="T9" fmla="*/ 1134 h 1304"/>
                <a:gd name="T10" fmla="*/ 170 w 1021"/>
                <a:gd name="T11" fmla="*/ 1191 h 1304"/>
                <a:gd name="T12" fmla="*/ 170 w 1021"/>
                <a:gd name="T13" fmla="*/ 1304 h 1304"/>
                <a:gd name="T14" fmla="*/ 57 w 1021"/>
                <a:gd name="T15" fmla="*/ 1134 h 1304"/>
                <a:gd name="T16" fmla="*/ 0 w 1021"/>
                <a:gd name="T17" fmla="*/ 1134 h 1304"/>
                <a:gd name="T18" fmla="*/ 0 w 1021"/>
                <a:gd name="T19" fmla="*/ 1077 h 1304"/>
                <a:gd name="T20" fmla="*/ 113 w 1021"/>
                <a:gd name="T21" fmla="*/ 964 h 1304"/>
                <a:gd name="T22" fmla="*/ 57 w 1021"/>
                <a:gd name="T23" fmla="*/ 907 h 1304"/>
                <a:gd name="T24" fmla="*/ 113 w 1021"/>
                <a:gd name="T25" fmla="*/ 851 h 1304"/>
                <a:gd name="T26" fmla="*/ 57 w 1021"/>
                <a:gd name="T27" fmla="*/ 794 h 1304"/>
                <a:gd name="T28" fmla="*/ 57 w 1021"/>
                <a:gd name="T29" fmla="*/ 680 h 1304"/>
                <a:gd name="T30" fmla="*/ 170 w 1021"/>
                <a:gd name="T31" fmla="*/ 567 h 1304"/>
                <a:gd name="T32" fmla="*/ 283 w 1021"/>
                <a:gd name="T33" fmla="*/ 567 h 1304"/>
                <a:gd name="T34" fmla="*/ 227 w 1021"/>
                <a:gd name="T35" fmla="*/ 510 h 1304"/>
                <a:gd name="T36" fmla="*/ 283 w 1021"/>
                <a:gd name="T37" fmla="*/ 454 h 1304"/>
                <a:gd name="T38" fmla="*/ 283 w 1021"/>
                <a:gd name="T39" fmla="*/ 397 h 1304"/>
                <a:gd name="T40" fmla="*/ 397 w 1021"/>
                <a:gd name="T41" fmla="*/ 284 h 1304"/>
                <a:gd name="T42" fmla="*/ 454 w 1021"/>
                <a:gd name="T43" fmla="*/ 57 h 1304"/>
                <a:gd name="T44" fmla="*/ 567 w 1021"/>
                <a:gd name="T45" fmla="*/ 0 h 1304"/>
                <a:gd name="T46" fmla="*/ 680 w 1021"/>
                <a:gd name="T47" fmla="*/ 0 h 1304"/>
                <a:gd name="T48" fmla="*/ 680 w 1021"/>
                <a:gd name="T49" fmla="*/ 57 h 1304"/>
                <a:gd name="T50" fmla="*/ 737 w 1021"/>
                <a:gd name="T51" fmla="*/ 170 h 1304"/>
                <a:gd name="T52" fmla="*/ 850 w 1021"/>
                <a:gd name="T53" fmla="*/ 227 h 1304"/>
                <a:gd name="T54" fmla="*/ 794 w 1021"/>
                <a:gd name="T55" fmla="*/ 340 h 1304"/>
                <a:gd name="T56" fmla="*/ 794 w 1021"/>
                <a:gd name="T57" fmla="*/ 510 h 1304"/>
                <a:gd name="T58" fmla="*/ 850 w 1021"/>
                <a:gd name="T59" fmla="*/ 624 h 1304"/>
                <a:gd name="T60" fmla="*/ 907 w 1021"/>
                <a:gd name="T61" fmla="*/ 624 h 1304"/>
                <a:gd name="T62" fmla="*/ 1021 w 1021"/>
                <a:gd name="T63" fmla="*/ 737 h 1304"/>
                <a:gd name="T64" fmla="*/ 964 w 1021"/>
                <a:gd name="T65" fmla="*/ 907 h 1304"/>
                <a:gd name="T66" fmla="*/ 850 w 1021"/>
                <a:gd name="T67" fmla="*/ 964 h 1304"/>
                <a:gd name="T68" fmla="*/ 794 w 1021"/>
                <a:gd name="T69" fmla="*/ 964 h 1304"/>
                <a:gd name="T70" fmla="*/ 737 w 1021"/>
                <a:gd name="T71" fmla="*/ 1021 h 1304"/>
                <a:gd name="T72" fmla="*/ 737 w 1021"/>
                <a:gd name="T73" fmla="*/ 107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21" h="1304">
                  <a:moveTo>
                    <a:pt x="737" y="1077"/>
                  </a:moveTo>
                  <a:lnTo>
                    <a:pt x="567" y="1134"/>
                  </a:lnTo>
                  <a:lnTo>
                    <a:pt x="454" y="1077"/>
                  </a:lnTo>
                  <a:lnTo>
                    <a:pt x="340" y="1191"/>
                  </a:lnTo>
                  <a:lnTo>
                    <a:pt x="340" y="1134"/>
                  </a:lnTo>
                  <a:lnTo>
                    <a:pt x="170" y="1191"/>
                  </a:lnTo>
                  <a:lnTo>
                    <a:pt x="170" y="1304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1077"/>
                  </a:lnTo>
                  <a:lnTo>
                    <a:pt x="113" y="964"/>
                  </a:lnTo>
                  <a:lnTo>
                    <a:pt x="57" y="907"/>
                  </a:lnTo>
                  <a:lnTo>
                    <a:pt x="113" y="851"/>
                  </a:lnTo>
                  <a:lnTo>
                    <a:pt x="57" y="794"/>
                  </a:lnTo>
                  <a:lnTo>
                    <a:pt x="57" y="680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27" y="510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97" y="284"/>
                  </a:lnTo>
                  <a:lnTo>
                    <a:pt x="454" y="57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737" y="170"/>
                  </a:lnTo>
                  <a:lnTo>
                    <a:pt x="850" y="227"/>
                  </a:lnTo>
                  <a:lnTo>
                    <a:pt x="794" y="340"/>
                  </a:lnTo>
                  <a:lnTo>
                    <a:pt x="794" y="510"/>
                  </a:lnTo>
                  <a:lnTo>
                    <a:pt x="850" y="624"/>
                  </a:lnTo>
                  <a:lnTo>
                    <a:pt x="907" y="624"/>
                  </a:lnTo>
                  <a:lnTo>
                    <a:pt x="1021" y="737"/>
                  </a:lnTo>
                  <a:lnTo>
                    <a:pt x="964" y="907"/>
                  </a:lnTo>
                  <a:lnTo>
                    <a:pt x="850" y="964"/>
                  </a:lnTo>
                  <a:lnTo>
                    <a:pt x="794" y="964"/>
                  </a:lnTo>
                  <a:lnTo>
                    <a:pt x="737" y="1021"/>
                  </a:lnTo>
                  <a:lnTo>
                    <a:pt x="737" y="10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2" name="Freeform 27"/>
            <p:cNvSpPr>
              <a:spLocks/>
            </p:cNvSpPr>
            <p:nvPr/>
          </p:nvSpPr>
          <p:spPr bwMode="auto">
            <a:xfrm>
              <a:off x="3238" y="5519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0 w 114"/>
                <a:gd name="T3" fmla="*/ 57 h 170"/>
                <a:gd name="T4" fmla="*/ 0 w 114"/>
                <a:gd name="T5" fmla="*/ 170 h 170"/>
                <a:gd name="T6" fmla="*/ 114 w 114"/>
                <a:gd name="T7" fmla="*/ 170 h 170"/>
                <a:gd name="T8" fmla="*/ 114 w 114"/>
                <a:gd name="T9" fmla="*/ 57 h 170"/>
                <a:gd name="T10" fmla="*/ 57 w 114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0" y="57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3" name="Freeform 28"/>
            <p:cNvSpPr>
              <a:spLocks/>
            </p:cNvSpPr>
            <p:nvPr/>
          </p:nvSpPr>
          <p:spPr bwMode="auto">
            <a:xfrm>
              <a:off x="3465" y="5462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0 w 113"/>
                <a:gd name="T3" fmla="*/ 57 h 170"/>
                <a:gd name="T4" fmla="*/ 113 w 113"/>
                <a:gd name="T5" fmla="*/ 170 h 170"/>
                <a:gd name="T6" fmla="*/ 113 w 113"/>
                <a:gd name="T7" fmla="*/ 57 h 170"/>
                <a:gd name="T8" fmla="*/ 0 w 113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0" y="57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4" name="Freeform 29"/>
            <p:cNvSpPr>
              <a:spLocks/>
            </p:cNvSpPr>
            <p:nvPr/>
          </p:nvSpPr>
          <p:spPr bwMode="auto">
            <a:xfrm>
              <a:off x="3635" y="5519"/>
              <a:ext cx="170" cy="113"/>
            </a:xfrm>
            <a:custGeom>
              <a:avLst/>
              <a:gdLst>
                <a:gd name="T0" fmla="*/ 57 w 170"/>
                <a:gd name="T1" fmla="*/ 0 h 113"/>
                <a:gd name="T2" fmla="*/ 0 w 170"/>
                <a:gd name="T3" fmla="*/ 57 h 113"/>
                <a:gd name="T4" fmla="*/ 57 w 170"/>
                <a:gd name="T5" fmla="*/ 113 h 113"/>
                <a:gd name="T6" fmla="*/ 113 w 170"/>
                <a:gd name="T7" fmla="*/ 113 h 113"/>
                <a:gd name="T8" fmla="*/ 170 w 170"/>
                <a:gd name="T9" fmla="*/ 0 h 113"/>
                <a:gd name="T10" fmla="*/ 57 w 170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13">
                  <a:moveTo>
                    <a:pt x="57" y="0"/>
                  </a:moveTo>
                  <a:lnTo>
                    <a:pt x="0" y="57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70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5" name="Freeform 30"/>
            <p:cNvSpPr>
              <a:spLocks/>
            </p:cNvSpPr>
            <p:nvPr/>
          </p:nvSpPr>
          <p:spPr bwMode="auto">
            <a:xfrm>
              <a:off x="2501" y="4555"/>
              <a:ext cx="680" cy="680"/>
            </a:xfrm>
            <a:custGeom>
              <a:avLst/>
              <a:gdLst>
                <a:gd name="T0" fmla="*/ 510 w 680"/>
                <a:gd name="T1" fmla="*/ 57 h 680"/>
                <a:gd name="T2" fmla="*/ 397 w 680"/>
                <a:gd name="T3" fmla="*/ 113 h 680"/>
                <a:gd name="T4" fmla="*/ 284 w 680"/>
                <a:gd name="T5" fmla="*/ 0 h 680"/>
                <a:gd name="T6" fmla="*/ 284 w 680"/>
                <a:gd name="T7" fmla="*/ 113 h 680"/>
                <a:gd name="T8" fmla="*/ 113 w 680"/>
                <a:gd name="T9" fmla="*/ 57 h 680"/>
                <a:gd name="T10" fmla="*/ 113 w 680"/>
                <a:gd name="T11" fmla="*/ 113 h 680"/>
                <a:gd name="T12" fmla="*/ 0 w 680"/>
                <a:gd name="T13" fmla="*/ 227 h 680"/>
                <a:gd name="T14" fmla="*/ 113 w 680"/>
                <a:gd name="T15" fmla="*/ 283 h 680"/>
                <a:gd name="T16" fmla="*/ 113 w 680"/>
                <a:gd name="T17" fmla="*/ 397 h 680"/>
                <a:gd name="T18" fmla="*/ 170 w 680"/>
                <a:gd name="T19" fmla="*/ 454 h 680"/>
                <a:gd name="T20" fmla="*/ 113 w 680"/>
                <a:gd name="T21" fmla="*/ 510 h 680"/>
                <a:gd name="T22" fmla="*/ 57 w 680"/>
                <a:gd name="T23" fmla="*/ 624 h 680"/>
                <a:gd name="T24" fmla="*/ 113 w 680"/>
                <a:gd name="T25" fmla="*/ 680 h 680"/>
                <a:gd name="T26" fmla="*/ 170 w 680"/>
                <a:gd name="T27" fmla="*/ 624 h 680"/>
                <a:gd name="T28" fmla="*/ 284 w 680"/>
                <a:gd name="T29" fmla="*/ 624 h 680"/>
                <a:gd name="T30" fmla="*/ 284 w 680"/>
                <a:gd name="T31" fmla="*/ 567 h 680"/>
                <a:gd name="T32" fmla="*/ 397 w 680"/>
                <a:gd name="T33" fmla="*/ 680 h 680"/>
                <a:gd name="T34" fmla="*/ 397 w 680"/>
                <a:gd name="T35" fmla="*/ 624 h 680"/>
                <a:gd name="T36" fmla="*/ 510 w 680"/>
                <a:gd name="T37" fmla="*/ 680 h 680"/>
                <a:gd name="T38" fmla="*/ 567 w 680"/>
                <a:gd name="T39" fmla="*/ 567 h 680"/>
                <a:gd name="T40" fmla="*/ 567 w 680"/>
                <a:gd name="T41" fmla="*/ 510 h 680"/>
                <a:gd name="T42" fmla="*/ 680 w 680"/>
                <a:gd name="T43" fmla="*/ 454 h 680"/>
                <a:gd name="T44" fmla="*/ 624 w 680"/>
                <a:gd name="T45" fmla="*/ 340 h 680"/>
                <a:gd name="T46" fmla="*/ 567 w 680"/>
                <a:gd name="T47" fmla="*/ 340 h 680"/>
                <a:gd name="T48" fmla="*/ 567 w 680"/>
                <a:gd name="T49" fmla="*/ 283 h 680"/>
                <a:gd name="T50" fmla="*/ 510 w 680"/>
                <a:gd name="T51" fmla="*/ 170 h 680"/>
                <a:gd name="T52" fmla="*/ 510 w 680"/>
                <a:gd name="T53" fmla="*/ 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680">
                  <a:moveTo>
                    <a:pt x="510" y="57"/>
                  </a:moveTo>
                  <a:lnTo>
                    <a:pt x="397" y="113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0" y="227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170" y="454"/>
                  </a:lnTo>
                  <a:lnTo>
                    <a:pt x="113" y="510"/>
                  </a:lnTo>
                  <a:lnTo>
                    <a:pt x="57" y="624"/>
                  </a:lnTo>
                  <a:lnTo>
                    <a:pt x="113" y="680"/>
                  </a:lnTo>
                  <a:lnTo>
                    <a:pt x="170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97" y="680"/>
                  </a:lnTo>
                  <a:lnTo>
                    <a:pt x="397" y="624"/>
                  </a:lnTo>
                  <a:lnTo>
                    <a:pt x="510" y="680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680" y="454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0" y="170"/>
                  </a:lnTo>
                  <a:lnTo>
                    <a:pt x="51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6" name="Freeform 31"/>
            <p:cNvSpPr>
              <a:spLocks/>
            </p:cNvSpPr>
            <p:nvPr/>
          </p:nvSpPr>
          <p:spPr bwMode="auto">
            <a:xfrm>
              <a:off x="3011" y="4215"/>
              <a:ext cx="397" cy="907"/>
            </a:xfrm>
            <a:custGeom>
              <a:avLst/>
              <a:gdLst>
                <a:gd name="T0" fmla="*/ 170 w 397"/>
                <a:gd name="T1" fmla="*/ 794 h 907"/>
                <a:gd name="T2" fmla="*/ 227 w 397"/>
                <a:gd name="T3" fmla="*/ 850 h 907"/>
                <a:gd name="T4" fmla="*/ 170 w 397"/>
                <a:gd name="T5" fmla="*/ 737 h 907"/>
                <a:gd name="T6" fmla="*/ 227 w 397"/>
                <a:gd name="T7" fmla="*/ 680 h 907"/>
                <a:gd name="T8" fmla="*/ 284 w 397"/>
                <a:gd name="T9" fmla="*/ 737 h 907"/>
                <a:gd name="T10" fmla="*/ 227 w 397"/>
                <a:gd name="T11" fmla="*/ 907 h 907"/>
                <a:gd name="T12" fmla="*/ 341 w 397"/>
                <a:gd name="T13" fmla="*/ 737 h 907"/>
                <a:gd name="T14" fmla="*/ 397 w 397"/>
                <a:gd name="T15" fmla="*/ 623 h 907"/>
                <a:gd name="T16" fmla="*/ 341 w 397"/>
                <a:gd name="T17" fmla="*/ 510 h 907"/>
                <a:gd name="T18" fmla="*/ 227 w 397"/>
                <a:gd name="T19" fmla="*/ 397 h 907"/>
                <a:gd name="T20" fmla="*/ 227 w 397"/>
                <a:gd name="T21" fmla="*/ 340 h 907"/>
                <a:gd name="T22" fmla="*/ 341 w 397"/>
                <a:gd name="T23" fmla="*/ 227 h 907"/>
                <a:gd name="T24" fmla="*/ 341 w 397"/>
                <a:gd name="T25" fmla="*/ 113 h 907"/>
                <a:gd name="T26" fmla="*/ 284 w 397"/>
                <a:gd name="T27" fmla="*/ 0 h 907"/>
                <a:gd name="T28" fmla="*/ 284 w 397"/>
                <a:gd name="T29" fmla="*/ 113 h 907"/>
                <a:gd name="T30" fmla="*/ 227 w 397"/>
                <a:gd name="T31" fmla="*/ 56 h 907"/>
                <a:gd name="T32" fmla="*/ 170 w 397"/>
                <a:gd name="T33" fmla="*/ 56 h 907"/>
                <a:gd name="T34" fmla="*/ 57 w 397"/>
                <a:gd name="T35" fmla="*/ 113 h 907"/>
                <a:gd name="T36" fmla="*/ 57 w 397"/>
                <a:gd name="T37" fmla="*/ 227 h 907"/>
                <a:gd name="T38" fmla="*/ 0 w 397"/>
                <a:gd name="T39" fmla="*/ 283 h 907"/>
                <a:gd name="T40" fmla="*/ 0 w 397"/>
                <a:gd name="T41" fmla="*/ 397 h 907"/>
                <a:gd name="T42" fmla="*/ 0 w 397"/>
                <a:gd name="T43" fmla="*/ 510 h 907"/>
                <a:gd name="T44" fmla="*/ 57 w 397"/>
                <a:gd name="T45" fmla="*/ 623 h 907"/>
                <a:gd name="T46" fmla="*/ 57 w 397"/>
                <a:gd name="T47" fmla="*/ 680 h 907"/>
                <a:gd name="T48" fmla="*/ 114 w 397"/>
                <a:gd name="T49" fmla="*/ 680 h 907"/>
                <a:gd name="T50" fmla="*/ 170 w 397"/>
                <a:gd name="T51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7" h="907">
                  <a:moveTo>
                    <a:pt x="170" y="794"/>
                  </a:moveTo>
                  <a:lnTo>
                    <a:pt x="227" y="850"/>
                  </a:lnTo>
                  <a:lnTo>
                    <a:pt x="170" y="737"/>
                  </a:lnTo>
                  <a:lnTo>
                    <a:pt x="227" y="680"/>
                  </a:lnTo>
                  <a:lnTo>
                    <a:pt x="284" y="737"/>
                  </a:lnTo>
                  <a:lnTo>
                    <a:pt x="227" y="907"/>
                  </a:lnTo>
                  <a:lnTo>
                    <a:pt x="341" y="737"/>
                  </a:lnTo>
                  <a:lnTo>
                    <a:pt x="397" y="623"/>
                  </a:lnTo>
                  <a:lnTo>
                    <a:pt x="341" y="510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114" y="680"/>
                  </a:lnTo>
                  <a:lnTo>
                    <a:pt x="170" y="79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7" name="Freeform 32"/>
            <p:cNvSpPr>
              <a:spLocks/>
            </p:cNvSpPr>
            <p:nvPr/>
          </p:nvSpPr>
          <p:spPr bwMode="auto">
            <a:xfrm>
              <a:off x="3635" y="4555"/>
              <a:ext cx="284" cy="283"/>
            </a:xfrm>
            <a:custGeom>
              <a:avLst/>
              <a:gdLst>
                <a:gd name="T0" fmla="*/ 113 w 284"/>
                <a:gd name="T1" fmla="*/ 0 h 283"/>
                <a:gd name="T2" fmla="*/ 57 w 284"/>
                <a:gd name="T3" fmla="*/ 113 h 283"/>
                <a:gd name="T4" fmla="*/ 0 w 284"/>
                <a:gd name="T5" fmla="*/ 113 h 283"/>
                <a:gd name="T6" fmla="*/ 0 w 284"/>
                <a:gd name="T7" fmla="*/ 283 h 283"/>
                <a:gd name="T8" fmla="*/ 113 w 284"/>
                <a:gd name="T9" fmla="*/ 227 h 283"/>
                <a:gd name="T10" fmla="*/ 113 w 284"/>
                <a:gd name="T11" fmla="*/ 170 h 283"/>
                <a:gd name="T12" fmla="*/ 170 w 284"/>
                <a:gd name="T13" fmla="*/ 170 h 283"/>
                <a:gd name="T14" fmla="*/ 227 w 284"/>
                <a:gd name="T15" fmla="*/ 227 h 283"/>
                <a:gd name="T16" fmla="*/ 284 w 284"/>
                <a:gd name="T17" fmla="*/ 227 h 283"/>
                <a:gd name="T18" fmla="*/ 284 w 284"/>
                <a:gd name="T19" fmla="*/ 113 h 283"/>
                <a:gd name="T20" fmla="*/ 227 w 284"/>
                <a:gd name="T21" fmla="*/ 57 h 283"/>
                <a:gd name="T22" fmla="*/ 113 w 284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283">
                  <a:moveTo>
                    <a:pt x="113" y="0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227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8" name="Freeform 33"/>
            <p:cNvSpPr>
              <a:spLocks/>
            </p:cNvSpPr>
            <p:nvPr/>
          </p:nvSpPr>
          <p:spPr bwMode="auto">
            <a:xfrm>
              <a:off x="3068" y="3761"/>
              <a:ext cx="737" cy="1361"/>
            </a:xfrm>
            <a:custGeom>
              <a:avLst/>
              <a:gdLst>
                <a:gd name="T0" fmla="*/ 170 w 737"/>
                <a:gd name="T1" fmla="*/ 1361 h 1361"/>
                <a:gd name="T2" fmla="*/ 284 w 737"/>
                <a:gd name="T3" fmla="*/ 1191 h 1361"/>
                <a:gd name="T4" fmla="*/ 340 w 737"/>
                <a:gd name="T5" fmla="*/ 1077 h 1361"/>
                <a:gd name="T6" fmla="*/ 284 w 737"/>
                <a:gd name="T7" fmla="*/ 964 h 1361"/>
                <a:gd name="T8" fmla="*/ 170 w 737"/>
                <a:gd name="T9" fmla="*/ 851 h 1361"/>
                <a:gd name="T10" fmla="*/ 170 w 737"/>
                <a:gd name="T11" fmla="*/ 794 h 1361"/>
                <a:gd name="T12" fmla="*/ 284 w 737"/>
                <a:gd name="T13" fmla="*/ 681 h 1361"/>
                <a:gd name="T14" fmla="*/ 284 w 737"/>
                <a:gd name="T15" fmla="*/ 567 h 1361"/>
                <a:gd name="T16" fmla="*/ 227 w 737"/>
                <a:gd name="T17" fmla="*/ 454 h 1361"/>
                <a:gd name="T18" fmla="*/ 227 w 737"/>
                <a:gd name="T19" fmla="*/ 567 h 1361"/>
                <a:gd name="T20" fmla="*/ 170 w 737"/>
                <a:gd name="T21" fmla="*/ 510 h 1361"/>
                <a:gd name="T22" fmla="*/ 113 w 737"/>
                <a:gd name="T23" fmla="*/ 510 h 1361"/>
                <a:gd name="T24" fmla="*/ 113 w 737"/>
                <a:gd name="T25" fmla="*/ 397 h 1361"/>
                <a:gd name="T26" fmla="*/ 0 w 737"/>
                <a:gd name="T27" fmla="*/ 340 h 1361"/>
                <a:gd name="T28" fmla="*/ 0 w 737"/>
                <a:gd name="T29" fmla="*/ 284 h 1361"/>
                <a:gd name="T30" fmla="*/ 57 w 737"/>
                <a:gd name="T31" fmla="*/ 227 h 1361"/>
                <a:gd name="T32" fmla="*/ 113 w 737"/>
                <a:gd name="T33" fmla="*/ 227 h 1361"/>
                <a:gd name="T34" fmla="*/ 227 w 737"/>
                <a:gd name="T35" fmla="*/ 170 h 1361"/>
                <a:gd name="T36" fmla="*/ 284 w 737"/>
                <a:gd name="T37" fmla="*/ 0 h 1361"/>
                <a:gd name="T38" fmla="*/ 397 w 737"/>
                <a:gd name="T39" fmla="*/ 57 h 1361"/>
                <a:gd name="T40" fmla="*/ 397 w 737"/>
                <a:gd name="T41" fmla="*/ 170 h 1361"/>
                <a:gd name="T42" fmla="*/ 454 w 737"/>
                <a:gd name="T43" fmla="*/ 227 h 1361"/>
                <a:gd name="T44" fmla="*/ 567 w 737"/>
                <a:gd name="T45" fmla="*/ 170 h 1361"/>
                <a:gd name="T46" fmla="*/ 510 w 737"/>
                <a:gd name="T47" fmla="*/ 284 h 1361"/>
                <a:gd name="T48" fmla="*/ 624 w 737"/>
                <a:gd name="T49" fmla="*/ 284 h 1361"/>
                <a:gd name="T50" fmla="*/ 624 w 737"/>
                <a:gd name="T51" fmla="*/ 510 h 1361"/>
                <a:gd name="T52" fmla="*/ 567 w 737"/>
                <a:gd name="T53" fmla="*/ 567 h 1361"/>
                <a:gd name="T54" fmla="*/ 680 w 737"/>
                <a:gd name="T55" fmla="*/ 624 h 1361"/>
                <a:gd name="T56" fmla="*/ 737 w 737"/>
                <a:gd name="T57" fmla="*/ 567 h 1361"/>
                <a:gd name="T58" fmla="*/ 737 w 737"/>
                <a:gd name="T59" fmla="*/ 681 h 1361"/>
                <a:gd name="T60" fmla="*/ 680 w 737"/>
                <a:gd name="T61" fmla="*/ 794 h 1361"/>
                <a:gd name="T62" fmla="*/ 624 w 737"/>
                <a:gd name="T63" fmla="*/ 907 h 1361"/>
                <a:gd name="T64" fmla="*/ 567 w 737"/>
                <a:gd name="T65" fmla="*/ 907 h 1361"/>
                <a:gd name="T66" fmla="*/ 567 w 737"/>
                <a:gd name="T67" fmla="*/ 1077 h 1361"/>
                <a:gd name="T68" fmla="*/ 624 w 737"/>
                <a:gd name="T69" fmla="*/ 1134 h 1361"/>
                <a:gd name="T70" fmla="*/ 624 w 737"/>
                <a:gd name="T71" fmla="*/ 1304 h 1361"/>
                <a:gd name="T72" fmla="*/ 567 w 737"/>
                <a:gd name="T73" fmla="*/ 1248 h 1361"/>
                <a:gd name="T74" fmla="*/ 397 w 737"/>
                <a:gd name="T75" fmla="*/ 1248 h 1361"/>
                <a:gd name="T76" fmla="*/ 340 w 737"/>
                <a:gd name="T77" fmla="*/ 1304 h 1361"/>
                <a:gd name="T78" fmla="*/ 340 w 737"/>
                <a:gd name="T79" fmla="*/ 1248 h 1361"/>
                <a:gd name="T80" fmla="*/ 170 w 737"/>
                <a:gd name="T8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7" h="1361">
                  <a:moveTo>
                    <a:pt x="170" y="1361"/>
                  </a:moveTo>
                  <a:lnTo>
                    <a:pt x="284" y="1191"/>
                  </a:lnTo>
                  <a:lnTo>
                    <a:pt x="340" y="1077"/>
                  </a:lnTo>
                  <a:lnTo>
                    <a:pt x="284" y="964"/>
                  </a:lnTo>
                  <a:lnTo>
                    <a:pt x="170" y="851"/>
                  </a:lnTo>
                  <a:lnTo>
                    <a:pt x="170" y="794"/>
                  </a:lnTo>
                  <a:lnTo>
                    <a:pt x="284" y="681"/>
                  </a:lnTo>
                  <a:lnTo>
                    <a:pt x="284" y="567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397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227" y="170"/>
                  </a:lnTo>
                  <a:lnTo>
                    <a:pt x="284" y="0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454" y="227"/>
                  </a:lnTo>
                  <a:lnTo>
                    <a:pt x="567" y="170"/>
                  </a:lnTo>
                  <a:lnTo>
                    <a:pt x="510" y="284"/>
                  </a:lnTo>
                  <a:lnTo>
                    <a:pt x="624" y="284"/>
                  </a:lnTo>
                  <a:lnTo>
                    <a:pt x="624" y="510"/>
                  </a:lnTo>
                  <a:lnTo>
                    <a:pt x="567" y="567"/>
                  </a:lnTo>
                  <a:lnTo>
                    <a:pt x="680" y="624"/>
                  </a:lnTo>
                  <a:lnTo>
                    <a:pt x="737" y="567"/>
                  </a:lnTo>
                  <a:lnTo>
                    <a:pt x="737" y="681"/>
                  </a:lnTo>
                  <a:lnTo>
                    <a:pt x="680" y="794"/>
                  </a:lnTo>
                  <a:lnTo>
                    <a:pt x="624" y="907"/>
                  </a:lnTo>
                  <a:lnTo>
                    <a:pt x="567" y="907"/>
                  </a:lnTo>
                  <a:lnTo>
                    <a:pt x="567" y="1077"/>
                  </a:lnTo>
                  <a:lnTo>
                    <a:pt x="624" y="1134"/>
                  </a:lnTo>
                  <a:lnTo>
                    <a:pt x="624" y="1304"/>
                  </a:lnTo>
                  <a:lnTo>
                    <a:pt x="567" y="1248"/>
                  </a:lnTo>
                  <a:lnTo>
                    <a:pt x="397" y="1248"/>
                  </a:lnTo>
                  <a:lnTo>
                    <a:pt x="340" y="1304"/>
                  </a:lnTo>
                  <a:lnTo>
                    <a:pt x="340" y="1248"/>
                  </a:lnTo>
                  <a:lnTo>
                    <a:pt x="170" y="136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9" name="Freeform 34"/>
            <p:cNvSpPr>
              <a:spLocks/>
            </p:cNvSpPr>
            <p:nvPr/>
          </p:nvSpPr>
          <p:spPr bwMode="auto">
            <a:xfrm>
              <a:off x="7094" y="4952"/>
              <a:ext cx="397" cy="567"/>
            </a:xfrm>
            <a:custGeom>
              <a:avLst/>
              <a:gdLst>
                <a:gd name="T0" fmla="*/ 0 w 397"/>
                <a:gd name="T1" fmla="*/ 510 h 567"/>
                <a:gd name="T2" fmla="*/ 57 w 397"/>
                <a:gd name="T3" fmla="*/ 340 h 567"/>
                <a:gd name="T4" fmla="*/ 0 w 397"/>
                <a:gd name="T5" fmla="*/ 0 h 567"/>
                <a:gd name="T6" fmla="*/ 57 w 397"/>
                <a:gd name="T7" fmla="*/ 57 h 567"/>
                <a:gd name="T8" fmla="*/ 113 w 397"/>
                <a:gd name="T9" fmla="*/ 113 h 567"/>
                <a:gd name="T10" fmla="*/ 170 w 397"/>
                <a:gd name="T11" fmla="*/ 113 h 567"/>
                <a:gd name="T12" fmla="*/ 283 w 397"/>
                <a:gd name="T13" fmla="*/ 57 h 567"/>
                <a:gd name="T14" fmla="*/ 340 w 397"/>
                <a:gd name="T15" fmla="*/ 113 h 567"/>
                <a:gd name="T16" fmla="*/ 397 w 397"/>
                <a:gd name="T17" fmla="*/ 283 h 567"/>
                <a:gd name="T18" fmla="*/ 340 w 397"/>
                <a:gd name="T19" fmla="*/ 227 h 567"/>
                <a:gd name="T20" fmla="*/ 340 w 397"/>
                <a:gd name="T21" fmla="*/ 340 h 567"/>
                <a:gd name="T22" fmla="*/ 170 w 397"/>
                <a:gd name="T23" fmla="*/ 397 h 567"/>
                <a:gd name="T24" fmla="*/ 113 w 397"/>
                <a:gd name="T25" fmla="*/ 567 h 567"/>
                <a:gd name="T26" fmla="*/ 57 w 397"/>
                <a:gd name="T27" fmla="*/ 567 h 567"/>
                <a:gd name="T28" fmla="*/ 113 w 397"/>
                <a:gd name="T29" fmla="*/ 453 h 567"/>
                <a:gd name="T30" fmla="*/ 57 w 397"/>
                <a:gd name="T31" fmla="*/ 453 h 567"/>
                <a:gd name="T32" fmla="*/ 0 w 397"/>
                <a:gd name="T33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567">
                  <a:moveTo>
                    <a:pt x="0" y="510"/>
                  </a:moveTo>
                  <a:lnTo>
                    <a:pt x="57" y="340"/>
                  </a:lnTo>
                  <a:lnTo>
                    <a:pt x="0" y="0"/>
                  </a:lnTo>
                  <a:lnTo>
                    <a:pt x="57" y="57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283" y="57"/>
                  </a:lnTo>
                  <a:lnTo>
                    <a:pt x="340" y="113"/>
                  </a:lnTo>
                  <a:lnTo>
                    <a:pt x="397" y="283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70" y="397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113" y="453"/>
                  </a:lnTo>
                  <a:lnTo>
                    <a:pt x="57" y="453"/>
                  </a:lnTo>
                  <a:lnTo>
                    <a:pt x="0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60" name="Freeform 35"/>
            <p:cNvSpPr>
              <a:spLocks/>
            </p:cNvSpPr>
            <p:nvPr/>
          </p:nvSpPr>
          <p:spPr bwMode="auto">
            <a:xfrm>
              <a:off x="7094" y="4782"/>
              <a:ext cx="340" cy="283"/>
            </a:xfrm>
            <a:custGeom>
              <a:avLst/>
              <a:gdLst>
                <a:gd name="T0" fmla="*/ 0 w 340"/>
                <a:gd name="T1" fmla="*/ 170 h 283"/>
                <a:gd name="T2" fmla="*/ 0 w 340"/>
                <a:gd name="T3" fmla="*/ 113 h 283"/>
                <a:gd name="T4" fmla="*/ 57 w 340"/>
                <a:gd name="T5" fmla="*/ 113 h 283"/>
                <a:gd name="T6" fmla="*/ 0 w 340"/>
                <a:gd name="T7" fmla="*/ 0 h 283"/>
                <a:gd name="T8" fmla="*/ 57 w 340"/>
                <a:gd name="T9" fmla="*/ 0 h 283"/>
                <a:gd name="T10" fmla="*/ 113 w 340"/>
                <a:gd name="T11" fmla="*/ 56 h 283"/>
                <a:gd name="T12" fmla="*/ 227 w 340"/>
                <a:gd name="T13" fmla="*/ 56 h 283"/>
                <a:gd name="T14" fmla="*/ 340 w 340"/>
                <a:gd name="T15" fmla="*/ 170 h 283"/>
                <a:gd name="T16" fmla="*/ 283 w 340"/>
                <a:gd name="T17" fmla="*/ 227 h 283"/>
                <a:gd name="T18" fmla="*/ 170 w 340"/>
                <a:gd name="T19" fmla="*/ 283 h 283"/>
                <a:gd name="T20" fmla="*/ 113 w 340"/>
                <a:gd name="T21" fmla="*/ 283 h 283"/>
                <a:gd name="T22" fmla="*/ 0 w 340"/>
                <a:gd name="T23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283">
                  <a:moveTo>
                    <a:pt x="0" y="17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0" y="0"/>
                  </a:lnTo>
                  <a:lnTo>
                    <a:pt x="57" y="0"/>
                  </a:lnTo>
                  <a:lnTo>
                    <a:pt x="113" y="56"/>
                  </a:lnTo>
                  <a:lnTo>
                    <a:pt x="227" y="56"/>
                  </a:lnTo>
                  <a:lnTo>
                    <a:pt x="340" y="170"/>
                  </a:lnTo>
                  <a:lnTo>
                    <a:pt x="283" y="227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61" name="Freeform 36"/>
            <p:cNvSpPr>
              <a:spLocks/>
            </p:cNvSpPr>
            <p:nvPr/>
          </p:nvSpPr>
          <p:spPr bwMode="auto">
            <a:xfrm>
              <a:off x="7037" y="4158"/>
              <a:ext cx="454" cy="680"/>
            </a:xfrm>
            <a:custGeom>
              <a:avLst/>
              <a:gdLst>
                <a:gd name="T0" fmla="*/ 284 w 454"/>
                <a:gd name="T1" fmla="*/ 680 h 680"/>
                <a:gd name="T2" fmla="*/ 170 w 454"/>
                <a:gd name="T3" fmla="*/ 680 h 680"/>
                <a:gd name="T4" fmla="*/ 170 w 454"/>
                <a:gd name="T5" fmla="*/ 567 h 680"/>
                <a:gd name="T6" fmla="*/ 227 w 454"/>
                <a:gd name="T7" fmla="*/ 510 h 680"/>
                <a:gd name="T8" fmla="*/ 170 w 454"/>
                <a:gd name="T9" fmla="*/ 454 h 680"/>
                <a:gd name="T10" fmla="*/ 170 w 454"/>
                <a:gd name="T11" fmla="*/ 510 h 680"/>
                <a:gd name="T12" fmla="*/ 0 w 454"/>
                <a:gd name="T13" fmla="*/ 340 h 680"/>
                <a:gd name="T14" fmla="*/ 114 w 454"/>
                <a:gd name="T15" fmla="*/ 284 h 680"/>
                <a:gd name="T16" fmla="*/ 170 w 454"/>
                <a:gd name="T17" fmla="*/ 113 h 680"/>
                <a:gd name="T18" fmla="*/ 284 w 454"/>
                <a:gd name="T19" fmla="*/ 0 h 680"/>
                <a:gd name="T20" fmla="*/ 397 w 454"/>
                <a:gd name="T21" fmla="*/ 0 h 680"/>
                <a:gd name="T22" fmla="*/ 454 w 454"/>
                <a:gd name="T23" fmla="*/ 57 h 680"/>
                <a:gd name="T24" fmla="*/ 397 w 454"/>
                <a:gd name="T25" fmla="*/ 57 h 680"/>
                <a:gd name="T26" fmla="*/ 284 w 454"/>
                <a:gd name="T27" fmla="*/ 113 h 680"/>
                <a:gd name="T28" fmla="*/ 340 w 454"/>
                <a:gd name="T29" fmla="*/ 170 h 680"/>
                <a:gd name="T30" fmla="*/ 340 w 454"/>
                <a:gd name="T31" fmla="*/ 227 h 680"/>
                <a:gd name="T32" fmla="*/ 397 w 454"/>
                <a:gd name="T33" fmla="*/ 227 h 680"/>
                <a:gd name="T34" fmla="*/ 284 w 454"/>
                <a:gd name="T35" fmla="*/ 454 h 680"/>
                <a:gd name="T36" fmla="*/ 284 w 454"/>
                <a:gd name="T37" fmla="*/ 510 h 680"/>
                <a:gd name="T38" fmla="*/ 227 w 454"/>
                <a:gd name="T39" fmla="*/ 624 h 680"/>
                <a:gd name="T40" fmla="*/ 284 w 454"/>
                <a:gd name="T4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4" h="680">
                  <a:moveTo>
                    <a:pt x="284" y="680"/>
                  </a:moveTo>
                  <a:lnTo>
                    <a:pt x="170" y="680"/>
                  </a:lnTo>
                  <a:lnTo>
                    <a:pt x="170" y="567"/>
                  </a:lnTo>
                  <a:lnTo>
                    <a:pt x="227" y="510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0" y="340"/>
                  </a:lnTo>
                  <a:lnTo>
                    <a:pt x="114" y="284"/>
                  </a:lnTo>
                  <a:lnTo>
                    <a:pt x="170" y="113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284" y="113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227" y="624"/>
                  </a:lnTo>
                  <a:lnTo>
                    <a:pt x="284" y="6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62" name="Freeform 37"/>
            <p:cNvSpPr>
              <a:spLocks/>
            </p:cNvSpPr>
            <p:nvPr/>
          </p:nvSpPr>
          <p:spPr bwMode="auto">
            <a:xfrm>
              <a:off x="6754" y="3704"/>
              <a:ext cx="567" cy="794"/>
            </a:xfrm>
            <a:custGeom>
              <a:avLst/>
              <a:gdLst>
                <a:gd name="T0" fmla="*/ 283 w 567"/>
                <a:gd name="T1" fmla="*/ 794 h 794"/>
                <a:gd name="T2" fmla="*/ 170 w 567"/>
                <a:gd name="T3" fmla="*/ 738 h 794"/>
                <a:gd name="T4" fmla="*/ 226 w 567"/>
                <a:gd name="T5" fmla="*/ 681 h 794"/>
                <a:gd name="T6" fmla="*/ 113 w 567"/>
                <a:gd name="T7" fmla="*/ 624 h 794"/>
                <a:gd name="T8" fmla="*/ 226 w 567"/>
                <a:gd name="T9" fmla="*/ 624 h 794"/>
                <a:gd name="T10" fmla="*/ 226 w 567"/>
                <a:gd name="T11" fmla="*/ 567 h 794"/>
                <a:gd name="T12" fmla="*/ 170 w 567"/>
                <a:gd name="T13" fmla="*/ 567 h 794"/>
                <a:gd name="T14" fmla="*/ 170 w 567"/>
                <a:gd name="T15" fmla="*/ 397 h 794"/>
                <a:gd name="T16" fmla="*/ 56 w 567"/>
                <a:gd name="T17" fmla="*/ 284 h 794"/>
                <a:gd name="T18" fmla="*/ 56 w 567"/>
                <a:gd name="T19" fmla="*/ 227 h 794"/>
                <a:gd name="T20" fmla="*/ 113 w 567"/>
                <a:gd name="T21" fmla="*/ 171 h 794"/>
                <a:gd name="T22" fmla="*/ 0 w 567"/>
                <a:gd name="T23" fmla="*/ 114 h 794"/>
                <a:gd name="T24" fmla="*/ 0 w 567"/>
                <a:gd name="T25" fmla="*/ 57 h 794"/>
                <a:gd name="T26" fmla="*/ 113 w 567"/>
                <a:gd name="T27" fmla="*/ 57 h 794"/>
                <a:gd name="T28" fmla="*/ 170 w 567"/>
                <a:gd name="T29" fmla="*/ 57 h 794"/>
                <a:gd name="T30" fmla="*/ 113 w 567"/>
                <a:gd name="T31" fmla="*/ 0 h 794"/>
                <a:gd name="T32" fmla="*/ 283 w 567"/>
                <a:gd name="T33" fmla="*/ 0 h 794"/>
                <a:gd name="T34" fmla="*/ 283 w 567"/>
                <a:gd name="T35" fmla="*/ 171 h 794"/>
                <a:gd name="T36" fmla="*/ 226 w 567"/>
                <a:gd name="T37" fmla="*/ 284 h 794"/>
                <a:gd name="T38" fmla="*/ 283 w 567"/>
                <a:gd name="T39" fmla="*/ 341 h 794"/>
                <a:gd name="T40" fmla="*/ 397 w 567"/>
                <a:gd name="T41" fmla="*/ 341 h 794"/>
                <a:gd name="T42" fmla="*/ 453 w 567"/>
                <a:gd name="T43" fmla="*/ 397 h 794"/>
                <a:gd name="T44" fmla="*/ 510 w 567"/>
                <a:gd name="T45" fmla="*/ 397 h 794"/>
                <a:gd name="T46" fmla="*/ 567 w 567"/>
                <a:gd name="T47" fmla="*/ 454 h 794"/>
                <a:gd name="T48" fmla="*/ 453 w 567"/>
                <a:gd name="T49" fmla="*/ 567 h 794"/>
                <a:gd name="T50" fmla="*/ 397 w 567"/>
                <a:gd name="T51" fmla="*/ 738 h 794"/>
                <a:gd name="T52" fmla="*/ 283 w 567"/>
                <a:gd name="T5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794">
                  <a:moveTo>
                    <a:pt x="283" y="794"/>
                  </a:moveTo>
                  <a:lnTo>
                    <a:pt x="170" y="738"/>
                  </a:lnTo>
                  <a:lnTo>
                    <a:pt x="226" y="681"/>
                  </a:lnTo>
                  <a:lnTo>
                    <a:pt x="113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113" y="171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171"/>
                  </a:lnTo>
                  <a:lnTo>
                    <a:pt x="226" y="284"/>
                  </a:lnTo>
                  <a:lnTo>
                    <a:pt x="283" y="341"/>
                  </a:lnTo>
                  <a:lnTo>
                    <a:pt x="397" y="341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67" y="454"/>
                  </a:lnTo>
                  <a:lnTo>
                    <a:pt x="453" y="567"/>
                  </a:lnTo>
                  <a:lnTo>
                    <a:pt x="397" y="738"/>
                  </a:lnTo>
                  <a:lnTo>
                    <a:pt x="283" y="79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63" name="Freeform 38"/>
            <p:cNvSpPr>
              <a:spLocks/>
            </p:cNvSpPr>
            <p:nvPr/>
          </p:nvSpPr>
          <p:spPr bwMode="auto">
            <a:xfrm>
              <a:off x="6640" y="4952"/>
              <a:ext cx="284" cy="340"/>
            </a:xfrm>
            <a:custGeom>
              <a:avLst/>
              <a:gdLst>
                <a:gd name="T0" fmla="*/ 170 w 284"/>
                <a:gd name="T1" fmla="*/ 340 h 340"/>
                <a:gd name="T2" fmla="*/ 114 w 284"/>
                <a:gd name="T3" fmla="*/ 170 h 340"/>
                <a:gd name="T4" fmla="*/ 0 w 284"/>
                <a:gd name="T5" fmla="*/ 0 h 340"/>
                <a:gd name="T6" fmla="*/ 114 w 284"/>
                <a:gd name="T7" fmla="*/ 0 h 340"/>
                <a:gd name="T8" fmla="*/ 227 w 284"/>
                <a:gd name="T9" fmla="*/ 170 h 340"/>
                <a:gd name="T10" fmla="*/ 284 w 284"/>
                <a:gd name="T11" fmla="*/ 340 h 340"/>
                <a:gd name="T12" fmla="*/ 170 w 284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40">
                  <a:moveTo>
                    <a:pt x="170" y="340"/>
                  </a:moveTo>
                  <a:lnTo>
                    <a:pt x="114" y="170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227" y="170"/>
                  </a:lnTo>
                  <a:lnTo>
                    <a:pt x="284" y="340"/>
                  </a:lnTo>
                  <a:lnTo>
                    <a:pt x="170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64" name="Freeform 39"/>
            <p:cNvSpPr>
              <a:spLocks/>
            </p:cNvSpPr>
            <p:nvPr/>
          </p:nvSpPr>
          <p:spPr bwMode="auto">
            <a:xfrm>
              <a:off x="6470" y="4555"/>
              <a:ext cx="681" cy="907"/>
            </a:xfrm>
            <a:custGeom>
              <a:avLst/>
              <a:gdLst>
                <a:gd name="T0" fmla="*/ 170 w 681"/>
                <a:gd name="T1" fmla="*/ 397 h 907"/>
                <a:gd name="T2" fmla="*/ 227 w 681"/>
                <a:gd name="T3" fmla="*/ 283 h 907"/>
                <a:gd name="T4" fmla="*/ 57 w 681"/>
                <a:gd name="T5" fmla="*/ 283 h 907"/>
                <a:gd name="T6" fmla="*/ 0 w 681"/>
                <a:gd name="T7" fmla="*/ 227 h 907"/>
                <a:gd name="T8" fmla="*/ 57 w 681"/>
                <a:gd name="T9" fmla="*/ 57 h 907"/>
                <a:gd name="T10" fmla="*/ 170 w 681"/>
                <a:gd name="T11" fmla="*/ 113 h 907"/>
                <a:gd name="T12" fmla="*/ 170 w 681"/>
                <a:gd name="T13" fmla="*/ 57 h 907"/>
                <a:gd name="T14" fmla="*/ 227 w 681"/>
                <a:gd name="T15" fmla="*/ 57 h 907"/>
                <a:gd name="T16" fmla="*/ 284 w 681"/>
                <a:gd name="T17" fmla="*/ 0 h 907"/>
                <a:gd name="T18" fmla="*/ 397 w 681"/>
                <a:gd name="T19" fmla="*/ 0 h 907"/>
                <a:gd name="T20" fmla="*/ 454 w 681"/>
                <a:gd name="T21" fmla="*/ 170 h 907"/>
                <a:gd name="T22" fmla="*/ 510 w 681"/>
                <a:gd name="T23" fmla="*/ 227 h 907"/>
                <a:gd name="T24" fmla="*/ 340 w 681"/>
                <a:gd name="T25" fmla="*/ 283 h 907"/>
                <a:gd name="T26" fmla="*/ 340 w 681"/>
                <a:gd name="T27" fmla="*/ 340 h 907"/>
                <a:gd name="T28" fmla="*/ 454 w 681"/>
                <a:gd name="T29" fmla="*/ 397 h 907"/>
                <a:gd name="T30" fmla="*/ 510 w 681"/>
                <a:gd name="T31" fmla="*/ 397 h 907"/>
                <a:gd name="T32" fmla="*/ 567 w 681"/>
                <a:gd name="T33" fmla="*/ 454 h 907"/>
                <a:gd name="T34" fmla="*/ 624 w 681"/>
                <a:gd name="T35" fmla="*/ 397 h 907"/>
                <a:gd name="T36" fmla="*/ 681 w 681"/>
                <a:gd name="T37" fmla="*/ 737 h 907"/>
                <a:gd name="T38" fmla="*/ 624 w 681"/>
                <a:gd name="T39" fmla="*/ 907 h 907"/>
                <a:gd name="T40" fmla="*/ 624 w 681"/>
                <a:gd name="T41" fmla="*/ 850 h 907"/>
                <a:gd name="T42" fmla="*/ 567 w 681"/>
                <a:gd name="T43" fmla="*/ 850 h 907"/>
                <a:gd name="T44" fmla="*/ 567 w 681"/>
                <a:gd name="T45" fmla="*/ 794 h 907"/>
                <a:gd name="T46" fmla="*/ 510 w 681"/>
                <a:gd name="T47" fmla="*/ 737 h 907"/>
                <a:gd name="T48" fmla="*/ 454 w 681"/>
                <a:gd name="T49" fmla="*/ 737 h 907"/>
                <a:gd name="T50" fmla="*/ 397 w 681"/>
                <a:gd name="T51" fmla="*/ 567 h 907"/>
                <a:gd name="T52" fmla="*/ 284 w 681"/>
                <a:gd name="T53" fmla="*/ 397 h 907"/>
                <a:gd name="T54" fmla="*/ 170 w 681"/>
                <a:gd name="T55" fmla="*/ 39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907">
                  <a:moveTo>
                    <a:pt x="170" y="397"/>
                  </a:moveTo>
                  <a:lnTo>
                    <a:pt x="227" y="283"/>
                  </a:lnTo>
                  <a:lnTo>
                    <a:pt x="57" y="283"/>
                  </a:lnTo>
                  <a:lnTo>
                    <a:pt x="0" y="227"/>
                  </a:lnTo>
                  <a:lnTo>
                    <a:pt x="57" y="57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454" y="170"/>
                  </a:lnTo>
                  <a:lnTo>
                    <a:pt x="510" y="227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67" y="454"/>
                  </a:lnTo>
                  <a:lnTo>
                    <a:pt x="624" y="397"/>
                  </a:lnTo>
                  <a:lnTo>
                    <a:pt x="681" y="737"/>
                  </a:lnTo>
                  <a:lnTo>
                    <a:pt x="624" y="907"/>
                  </a:lnTo>
                  <a:lnTo>
                    <a:pt x="624" y="850"/>
                  </a:lnTo>
                  <a:lnTo>
                    <a:pt x="567" y="850"/>
                  </a:lnTo>
                  <a:lnTo>
                    <a:pt x="567" y="794"/>
                  </a:lnTo>
                  <a:lnTo>
                    <a:pt x="510" y="737"/>
                  </a:lnTo>
                  <a:lnTo>
                    <a:pt x="454" y="737"/>
                  </a:lnTo>
                  <a:lnTo>
                    <a:pt x="397" y="567"/>
                  </a:lnTo>
                  <a:lnTo>
                    <a:pt x="284" y="397"/>
                  </a:lnTo>
                  <a:lnTo>
                    <a:pt x="170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65" name="Freeform 40"/>
            <p:cNvSpPr>
              <a:spLocks/>
            </p:cNvSpPr>
            <p:nvPr/>
          </p:nvSpPr>
          <p:spPr bwMode="auto">
            <a:xfrm>
              <a:off x="6697" y="3988"/>
              <a:ext cx="567" cy="1021"/>
            </a:xfrm>
            <a:custGeom>
              <a:avLst/>
              <a:gdLst>
                <a:gd name="T0" fmla="*/ 113 w 567"/>
                <a:gd name="T1" fmla="*/ 0 h 1021"/>
                <a:gd name="T2" fmla="*/ 113 w 567"/>
                <a:gd name="T3" fmla="*/ 113 h 1021"/>
                <a:gd name="T4" fmla="*/ 170 w 567"/>
                <a:gd name="T5" fmla="*/ 170 h 1021"/>
                <a:gd name="T6" fmla="*/ 113 w 567"/>
                <a:gd name="T7" fmla="*/ 283 h 1021"/>
                <a:gd name="T8" fmla="*/ 57 w 567"/>
                <a:gd name="T9" fmla="*/ 227 h 1021"/>
                <a:gd name="T10" fmla="*/ 0 w 567"/>
                <a:gd name="T11" fmla="*/ 283 h 1021"/>
                <a:gd name="T12" fmla="*/ 0 w 567"/>
                <a:gd name="T13" fmla="*/ 397 h 1021"/>
                <a:gd name="T14" fmla="*/ 57 w 567"/>
                <a:gd name="T15" fmla="*/ 567 h 1021"/>
                <a:gd name="T16" fmla="*/ 170 w 567"/>
                <a:gd name="T17" fmla="*/ 567 h 1021"/>
                <a:gd name="T18" fmla="*/ 227 w 567"/>
                <a:gd name="T19" fmla="*/ 737 h 1021"/>
                <a:gd name="T20" fmla="*/ 283 w 567"/>
                <a:gd name="T21" fmla="*/ 794 h 1021"/>
                <a:gd name="T22" fmla="*/ 113 w 567"/>
                <a:gd name="T23" fmla="*/ 850 h 1021"/>
                <a:gd name="T24" fmla="*/ 113 w 567"/>
                <a:gd name="T25" fmla="*/ 907 h 1021"/>
                <a:gd name="T26" fmla="*/ 227 w 567"/>
                <a:gd name="T27" fmla="*/ 964 h 1021"/>
                <a:gd name="T28" fmla="*/ 283 w 567"/>
                <a:gd name="T29" fmla="*/ 964 h 1021"/>
                <a:gd name="T30" fmla="*/ 340 w 567"/>
                <a:gd name="T31" fmla="*/ 1021 h 1021"/>
                <a:gd name="T32" fmla="*/ 397 w 567"/>
                <a:gd name="T33" fmla="*/ 964 h 1021"/>
                <a:gd name="T34" fmla="*/ 397 w 567"/>
                <a:gd name="T35" fmla="*/ 907 h 1021"/>
                <a:gd name="T36" fmla="*/ 454 w 567"/>
                <a:gd name="T37" fmla="*/ 907 h 1021"/>
                <a:gd name="T38" fmla="*/ 397 w 567"/>
                <a:gd name="T39" fmla="*/ 794 h 1021"/>
                <a:gd name="T40" fmla="*/ 454 w 567"/>
                <a:gd name="T41" fmla="*/ 794 h 1021"/>
                <a:gd name="T42" fmla="*/ 510 w 567"/>
                <a:gd name="T43" fmla="*/ 850 h 1021"/>
                <a:gd name="T44" fmla="*/ 510 w 567"/>
                <a:gd name="T45" fmla="*/ 737 h 1021"/>
                <a:gd name="T46" fmla="*/ 567 w 567"/>
                <a:gd name="T47" fmla="*/ 680 h 1021"/>
                <a:gd name="T48" fmla="*/ 510 w 567"/>
                <a:gd name="T49" fmla="*/ 624 h 1021"/>
                <a:gd name="T50" fmla="*/ 510 w 567"/>
                <a:gd name="T51" fmla="*/ 680 h 1021"/>
                <a:gd name="T52" fmla="*/ 340 w 567"/>
                <a:gd name="T53" fmla="*/ 510 h 1021"/>
                <a:gd name="T54" fmla="*/ 227 w 567"/>
                <a:gd name="T55" fmla="*/ 454 h 1021"/>
                <a:gd name="T56" fmla="*/ 283 w 567"/>
                <a:gd name="T57" fmla="*/ 397 h 1021"/>
                <a:gd name="T58" fmla="*/ 170 w 567"/>
                <a:gd name="T59" fmla="*/ 340 h 1021"/>
                <a:gd name="T60" fmla="*/ 283 w 567"/>
                <a:gd name="T61" fmla="*/ 340 h 1021"/>
                <a:gd name="T62" fmla="*/ 283 w 567"/>
                <a:gd name="T63" fmla="*/ 283 h 1021"/>
                <a:gd name="T64" fmla="*/ 227 w 567"/>
                <a:gd name="T65" fmla="*/ 283 h 1021"/>
                <a:gd name="T66" fmla="*/ 227 w 567"/>
                <a:gd name="T67" fmla="*/ 113 h 1021"/>
                <a:gd name="T68" fmla="*/ 113 w 567"/>
                <a:gd name="T69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7" h="1021">
                  <a:moveTo>
                    <a:pt x="113" y="0"/>
                  </a:moveTo>
                  <a:lnTo>
                    <a:pt x="113" y="113"/>
                  </a:lnTo>
                  <a:lnTo>
                    <a:pt x="170" y="170"/>
                  </a:lnTo>
                  <a:lnTo>
                    <a:pt x="113" y="283"/>
                  </a:lnTo>
                  <a:lnTo>
                    <a:pt x="57" y="227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227" y="737"/>
                  </a:lnTo>
                  <a:lnTo>
                    <a:pt x="283" y="794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227" y="964"/>
                  </a:lnTo>
                  <a:lnTo>
                    <a:pt x="283" y="964"/>
                  </a:lnTo>
                  <a:lnTo>
                    <a:pt x="340" y="1021"/>
                  </a:lnTo>
                  <a:lnTo>
                    <a:pt x="397" y="964"/>
                  </a:lnTo>
                  <a:lnTo>
                    <a:pt x="397" y="907"/>
                  </a:lnTo>
                  <a:lnTo>
                    <a:pt x="454" y="907"/>
                  </a:lnTo>
                  <a:lnTo>
                    <a:pt x="397" y="794"/>
                  </a:lnTo>
                  <a:lnTo>
                    <a:pt x="454" y="794"/>
                  </a:lnTo>
                  <a:lnTo>
                    <a:pt x="510" y="850"/>
                  </a:lnTo>
                  <a:lnTo>
                    <a:pt x="510" y="737"/>
                  </a:lnTo>
                  <a:lnTo>
                    <a:pt x="567" y="680"/>
                  </a:lnTo>
                  <a:lnTo>
                    <a:pt x="510" y="624"/>
                  </a:lnTo>
                  <a:lnTo>
                    <a:pt x="510" y="680"/>
                  </a:lnTo>
                  <a:lnTo>
                    <a:pt x="340" y="510"/>
                  </a:lnTo>
                  <a:lnTo>
                    <a:pt x="227" y="454"/>
                  </a:lnTo>
                  <a:lnTo>
                    <a:pt x="283" y="397"/>
                  </a:lnTo>
                  <a:lnTo>
                    <a:pt x="170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66" name="Freeform 41"/>
            <p:cNvSpPr>
              <a:spLocks/>
            </p:cNvSpPr>
            <p:nvPr/>
          </p:nvSpPr>
          <p:spPr bwMode="auto">
            <a:xfrm>
              <a:off x="5903" y="3648"/>
              <a:ext cx="964" cy="850"/>
            </a:xfrm>
            <a:custGeom>
              <a:avLst/>
              <a:gdLst>
                <a:gd name="T0" fmla="*/ 851 w 964"/>
                <a:gd name="T1" fmla="*/ 113 h 850"/>
                <a:gd name="T2" fmla="*/ 681 w 964"/>
                <a:gd name="T3" fmla="*/ 113 h 850"/>
                <a:gd name="T4" fmla="*/ 681 w 964"/>
                <a:gd name="T5" fmla="*/ 56 h 850"/>
                <a:gd name="T6" fmla="*/ 624 w 964"/>
                <a:gd name="T7" fmla="*/ 0 h 850"/>
                <a:gd name="T8" fmla="*/ 567 w 964"/>
                <a:gd name="T9" fmla="*/ 0 h 850"/>
                <a:gd name="T10" fmla="*/ 454 w 964"/>
                <a:gd name="T11" fmla="*/ 56 h 850"/>
                <a:gd name="T12" fmla="*/ 340 w 964"/>
                <a:gd name="T13" fmla="*/ 170 h 850"/>
                <a:gd name="T14" fmla="*/ 284 w 964"/>
                <a:gd name="T15" fmla="*/ 227 h 850"/>
                <a:gd name="T16" fmla="*/ 227 w 964"/>
                <a:gd name="T17" fmla="*/ 227 h 850"/>
                <a:gd name="T18" fmla="*/ 170 w 964"/>
                <a:gd name="T19" fmla="*/ 340 h 850"/>
                <a:gd name="T20" fmla="*/ 170 w 964"/>
                <a:gd name="T21" fmla="*/ 397 h 850"/>
                <a:gd name="T22" fmla="*/ 57 w 964"/>
                <a:gd name="T23" fmla="*/ 340 h 850"/>
                <a:gd name="T24" fmla="*/ 0 w 964"/>
                <a:gd name="T25" fmla="*/ 397 h 850"/>
                <a:gd name="T26" fmla="*/ 57 w 964"/>
                <a:gd name="T27" fmla="*/ 453 h 850"/>
                <a:gd name="T28" fmla="*/ 114 w 964"/>
                <a:gd name="T29" fmla="*/ 567 h 850"/>
                <a:gd name="T30" fmla="*/ 227 w 964"/>
                <a:gd name="T31" fmla="*/ 453 h 850"/>
                <a:gd name="T32" fmla="*/ 340 w 964"/>
                <a:gd name="T33" fmla="*/ 737 h 850"/>
                <a:gd name="T34" fmla="*/ 397 w 964"/>
                <a:gd name="T35" fmla="*/ 737 h 850"/>
                <a:gd name="T36" fmla="*/ 510 w 964"/>
                <a:gd name="T37" fmla="*/ 850 h 850"/>
                <a:gd name="T38" fmla="*/ 567 w 964"/>
                <a:gd name="T39" fmla="*/ 794 h 850"/>
                <a:gd name="T40" fmla="*/ 737 w 964"/>
                <a:gd name="T41" fmla="*/ 794 h 850"/>
                <a:gd name="T42" fmla="*/ 737 w 964"/>
                <a:gd name="T43" fmla="*/ 737 h 850"/>
                <a:gd name="T44" fmla="*/ 794 w 964"/>
                <a:gd name="T45" fmla="*/ 737 h 850"/>
                <a:gd name="T46" fmla="*/ 794 w 964"/>
                <a:gd name="T47" fmla="*/ 623 h 850"/>
                <a:gd name="T48" fmla="*/ 851 w 964"/>
                <a:gd name="T49" fmla="*/ 567 h 850"/>
                <a:gd name="T50" fmla="*/ 907 w 964"/>
                <a:gd name="T51" fmla="*/ 623 h 850"/>
                <a:gd name="T52" fmla="*/ 964 w 964"/>
                <a:gd name="T53" fmla="*/ 510 h 850"/>
                <a:gd name="T54" fmla="*/ 907 w 964"/>
                <a:gd name="T55" fmla="*/ 453 h 850"/>
                <a:gd name="T56" fmla="*/ 907 w 964"/>
                <a:gd name="T57" fmla="*/ 340 h 850"/>
                <a:gd name="T58" fmla="*/ 907 w 964"/>
                <a:gd name="T59" fmla="*/ 283 h 850"/>
                <a:gd name="T60" fmla="*/ 964 w 964"/>
                <a:gd name="T61" fmla="*/ 227 h 850"/>
                <a:gd name="T62" fmla="*/ 851 w 964"/>
                <a:gd name="T63" fmla="*/ 170 h 850"/>
                <a:gd name="T64" fmla="*/ 851 w 964"/>
                <a:gd name="T65" fmla="*/ 11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64" h="850">
                  <a:moveTo>
                    <a:pt x="851" y="113"/>
                  </a:moveTo>
                  <a:lnTo>
                    <a:pt x="681" y="113"/>
                  </a:lnTo>
                  <a:lnTo>
                    <a:pt x="681" y="56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454" y="56"/>
                  </a:lnTo>
                  <a:lnTo>
                    <a:pt x="340" y="170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57" y="340"/>
                  </a:lnTo>
                  <a:lnTo>
                    <a:pt x="0" y="397"/>
                  </a:lnTo>
                  <a:lnTo>
                    <a:pt x="57" y="453"/>
                  </a:lnTo>
                  <a:lnTo>
                    <a:pt x="114" y="567"/>
                  </a:lnTo>
                  <a:lnTo>
                    <a:pt x="227" y="453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510" y="850"/>
                  </a:lnTo>
                  <a:lnTo>
                    <a:pt x="567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623"/>
                  </a:lnTo>
                  <a:lnTo>
                    <a:pt x="851" y="567"/>
                  </a:lnTo>
                  <a:lnTo>
                    <a:pt x="907" y="623"/>
                  </a:lnTo>
                  <a:lnTo>
                    <a:pt x="964" y="510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964" y="227"/>
                  </a:lnTo>
                  <a:lnTo>
                    <a:pt x="851" y="170"/>
                  </a:lnTo>
                  <a:lnTo>
                    <a:pt x="851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67" name="Freeform 42"/>
            <p:cNvSpPr>
              <a:spLocks/>
            </p:cNvSpPr>
            <p:nvPr/>
          </p:nvSpPr>
          <p:spPr bwMode="auto">
            <a:xfrm>
              <a:off x="4996" y="4952"/>
              <a:ext cx="397" cy="340"/>
            </a:xfrm>
            <a:custGeom>
              <a:avLst/>
              <a:gdLst>
                <a:gd name="T0" fmla="*/ 340 w 397"/>
                <a:gd name="T1" fmla="*/ 113 h 340"/>
                <a:gd name="T2" fmla="*/ 397 w 397"/>
                <a:gd name="T3" fmla="*/ 170 h 340"/>
                <a:gd name="T4" fmla="*/ 340 w 397"/>
                <a:gd name="T5" fmla="*/ 227 h 340"/>
                <a:gd name="T6" fmla="*/ 170 w 397"/>
                <a:gd name="T7" fmla="*/ 283 h 340"/>
                <a:gd name="T8" fmla="*/ 170 w 397"/>
                <a:gd name="T9" fmla="*/ 340 h 340"/>
                <a:gd name="T10" fmla="*/ 113 w 397"/>
                <a:gd name="T11" fmla="*/ 283 h 340"/>
                <a:gd name="T12" fmla="*/ 57 w 397"/>
                <a:gd name="T13" fmla="*/ 227 h 340"/>
                <a:gd name="T14" fmla="*/ 0 w 397"/>
                <a:gd name="T15" fmla="*/ 113 h 340"/>
                <a:gd name="T16" fmla="*/ 57 w 397"/>
                <a:gd name="T17" fmla="*/ 113 h 340"/>
                <a:gd name="T18" fmla="*/ 57 w 397"/>
                <a:gd name="T19" fmla="*/ 0 h 340"/>
                <a:gd name="T20" fmla="*/ 227 w 397"/>
                <a:gd name="T21" fmla="*/ 57 h 340"/>
                <a:gd name="T22" fmla="*/ 227 w 397"/>
                <a:gd name="T23" fmla="*/ 0 h 340"/>
                <a:gd name="T24" fmla="*/ 340 w 397"/>
                <a:gd name="T25" fmla="*/ 57 h 340"/>
                <a:gd name="T26" fmla="*/ 340 w 397"/>
                <a:gd name="T2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40">
                  <a:moveTo>
                    <a:pt x="340" y="113"/>
                  </a:moveTo>
                  <a:lnTo>
                    <a:pt x="397" y="170"/>
                  </a:lnTo>
                  <a:lnTo>
                    <a:pt x="340" y="227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283"/>
                  </a:lnTo>
                  <a:lnTo>
                    <a:pt x="57" y="227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57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68" name="Freeform 43"/>
            <p:cNvSpPr>
              <a:spLocks/>
            </p:cNvSpPr>
            <p:nvPr/>
          </p:nvSpPr>
          <p:spPr bwMode="auto">
            <a:xfrm>
              <a:off x="5223" y="4101"/>
              <a:ext cx="1020" cy="964"/>
            </a:xfrm>
            <a:custGeom>
              <a:avLst/>
              <a:gdLst>
                <a:gd name="T0" fmla="*/ 0 w 1020"/>
                <a:gd name="T1" fmla="*/ 851 h 964"/>
                <a:gd name="T2" fmla="*/ 0 w 1020"/>
                <a:gd name="T3" fmla="*/ 681 h 964"/>
                <a:gd name="T4" fmla="*/ 56 w 1020"/>
                <a:gd name="T5" fmla="*/ 737 h 964"/>
                <a:gd name="T6" fmla="*/ 227 w 1020"/>
                <a:gd name="T7" fmla="*/ 624 h 964"/>
                <a:gd name="T8" fmla="*/ 283 w 1020"/>
                <a:gd name="T9" fmla="*/ 624 h 964"/>
                <a:gd name="T10" fmla="*/ 340 w 1020"/>
                <a:gd name="T11" fmla="*/ 567 h 964"/>
                <a:gd name="T12" fmla="*/ 283 w 1020"/>
                <a:gd name="T13" fmla="*/ 511 h 964"/>
                <a:gd name="T14" fmla="*/ 340 w 1020"/>
                <a:gd name="T15" fmla="*/ 454 h 964"/>
                <a:gd name="T16" fmla="*/ 397 w 1020"/>
                <a:gd name="T17" fmla="*/ 511 h 964"/>
                <a:gd name="T18" fmla="*/ 567 w 1020"/>
                <a:gd name="T19" fmla="*/ 341 h 964"/>
                <a:gd name="T20" fmla="*/ 680 w 1020"/>
                <a:gd name="T21" fmla="*/ 284 h 964"/>
                <a:gd name="T22" fmla="*/ 794 w 1020"/>
                <a:gd name="T23" fmla="*/ 114 h 964"/>
                <a:gd name="T24" fmla="*/ 907 w 1020"/>
                <a:gd name="T25" fmla="*/ 0 h 964"/>
                <a:gd name="T26" fmla="*/ 1020 w 1020"/>
                <a:gd name="T27" fmla="*/ 284 h 964"/>
                <a:gd name="T28" fmla="*/ 964 w 1020"/>
                <a:gd name="T29" fmla="*/ 341 h 964"/>
                <a:gd name="T30" fmla="*/ 964 w 1020"/>
                <a:gd name="T31" fmla="*/ 511 h 964"/>
                <a:gd name="T32" fmla="*/ 907 w 1020"/>
                <a:gd name="T33" fmla="*/ 567 h 964"/>
                <a:gd name="T34" fmla="*/ 850 w 1020"/>
                <a:gd name="T35" fmla="*/ 567 h 964"/>
                <a:gd name="T36" fmla="*/ 794 w 1020"/>
                <a:gd name="T37" fmla="*/ 511 h 964"/>
                <a:gd name="T38" fmla="*/ 737 w 1020"/>
                <a:gd name="T39" fmla="*/ 511 h 964"/>
                <a:gd name="T40" fmla="*/ 737 w 1020"/>
                <a:gd name="T41" fmla="*/ 567 h 964"/>
                <a:gd name="T42" fmla="*/ 623 w 1020"/>
                <a:gd name="T43" fmla="*/ 681 h 964"/>
                <a:gd name="T44" fmla="*/ 680 w 1020"/>
                <a:gd name="T45" fmla="*/ 794 h 964"/>
                <a:gd name="T46" fmla="*/ 680 w 1020"/>
                <a:gd name="T47" fmla="*/ 851 h 964"/>
                <a:gd name="T48" fmla="*/ 567 w 1020"/>
                <a:gd name="T49" fmla="*/ 964 h 964"/>
                <a:gd name="T50" fmla="*/ 510 w 1020"/>
                <a:gd name="T51" fmla="*/ 908 h 964"/>
                <a:gd name="T52" fmla="*/ 397 w 1020"/>
                <a:gd name="T53" fmla="*/ 964 h 964"/>
                <a:gd name="T54" fmla="*/ 283 w 1020"/>
                <a:gd name="T55" fmla="*/ 908 h 964"/>
                <a:gd name="T56" fmla="*/ 170 w 1020"/>
                <a:gd name="T57" fmla="*/ 908 h 964"/>
                <a:gd name="T58" fmla="*/ 113 w 1020"/>
                <a:gd name="T59" fmla="*/ 964 h 964"/>
                <a:gd name="T60" fmla="*/ 113 w 1020"/>
                <a:gd name="T61" fmla="*/ 908 h 964"/>
                <a:gd name="T62" fmla="*/ 0 w 1020"/>
                <a:gd name="T63" fmla="*/ 851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20" h="964">
                  <a:moveTo>
                    <a:pt x="0" y="851"/>
                  </a:moveTo>
                  <a:lnTo>
                    <a:pt x="0" y="681"/>
                  </a:lnTo>
                  <a:lnTo>
                    <a:pt x="56" y="737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340" y="567"/>
                  </a:lnTo>
                  <a:lnTo>
                    <a:pt x="283" y="511"/>
                  </a:lnTo>
                  <a:lnTo>
                    <a:pt x="340" y="454"/>
                  </a:lnTo>
                  <a:lnTo>
                    <a:pt x="397" y="511"/>
                  </a:lnTo>
                  <a:lnTo>
                    <a:pt x="567" y="341"/>
                  </a:lnTo>
                  <a:lnTo>
                    <a:pt x="680" y="284"/>
                  </a:lnTo>
                  <a:lnTo>
                    <a:pt x="794" y="114"/>
                  </a:lnTo>
                  <a:lnTo>
                    <a:pt x="907" y="0"/>
                  </a:lnTo>
                  <a:lnTo>
                    <a:pt x="1020" y="284"/>
                  </a:lnTo>
                  <a:lnTo>
                    <a:pt x="964" y="341"/>
                  </a:lnTo>
                  <a:lnTo>
                    <a:pt x="964" y="511"/>
                  </a:lnTo>
                  <a:lnTo>
                    <a:pt x="907" y="567"/>
                  </a:lnTo>
                  <a:lnTo>
                    <a:pt x="850" y="567"/>
                  </a:lnTo>
                  <a:lnTo>
                    <a:pt x="794" y="511"/>
                  </a:lnTo>
                  <a:lnTo>
                    <a:pt x="737" y="511"/>
                  </a:lnTo>
                  <a:lnTo>
                    <a:pt x="737" y="567"/>
                  </a:lnTo>
                  <a:lnTo>
                    <a:pt x="623" y="681"/>
                  </a:lnTo>
                  <a:lnTo>
                    <a:pt x="680" y="794"/>
                  </a:lnTo>
                  <a:lnTo>
                    <a:pt x="680" y="851"/>
                  </a:lnTo>
                  <a:lnTo>
                    <a:pt x="567" y="964"/>
                  </a:lnTo>
                  <a:lnTo>
                    <a:pt x="510" y="908"/>
                  </a:lnTo>
                  <a:lnTo>
                    <a:pt x="397" y="964"/>
                  </a:lnTo>
                  <a:lnTo>
                    <a:pt x="283" y="908"/>
                  </a:lnTo>
                  <a:lnTo>
                    <a:pt x="170" y="908"/>
                  </a:lnTo>
                  <a:lnTo>
                    <a:pt x="113" y="964"/>
                  </a:lnTo>
                  <a:lnTo>
                    <a:pt x="113" y="908"/>
                  </a:lnTo>
                  <a:lnTo>
                    <a:pt x="0" y="85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69" name="Freeform 44"/>
            <p:cNvSpPr>
              <a:spLocks/>
            </p:cNvSpPr>
            <p:nvPr/>
          </p:nvSpPr>
          <p:spPr bwMode="auto">
            <a:xfrm>
              <a:off x="5109" y="3761"/>
              <a:ext cx="908" cy="851"/>
            </a:xfrm>
            <a:custGeom>
              <a:avLst/>
              <a:gdLst>
                <a:gd name="T0" fmla="*/ 794 w 908"/>
                <a:gd name="T1" fmla="*/ 284 h 851"/>
                <a:gd name="T2" fmla="*/ 851 w 908"/>
                <a:gd name="T3" fmla="*/ 340 h 851"/>
                <a:gd name="T4" fmla="*/ 908 w 908"/>
                <a:gd name="T5" fmla="*/ 454 h 851"/>
                <a:gd name="T6" fmla="*/ 794 w 908"/>
                <a:gd name="T7" fmla="*/ 624 h 851"/>
                <a:gd name="T8" fmla="*/ 681 w 908"/>
                <a:gd name="T9" fmla="*/ 681 h 851"/>
                <a:gd name="T10" fmla="*/ 511 w 908"/>
                <a:gd name="T11" fmla="*/ 851 h 851"/>
                <a:gd name="T12" fmla="*/ 511 w 908"/>
                <a:gd name="T13" fmla="*/ 681 h 851"/>
                <a:gd name="T14" fmla="*/ 454 w 908"/>
                <a:gd name="T15" fmla="*/ 624 h 851"/>
                <a:gd name="T16" fmla="*/ 454 w 908"/>
                <a:gd name="T17" fmla="*/ 567 h 851"/>
                <a:gd name="T18" fmla="*/ 284 w 908"/>
                <a:gd name="T19" fmla="*/ 624 h 851"/>
                <a:gd name="T20" fmla="*/ 227 w 908"/>
                <a:gd name="T21" fmla="*/ 681 h 851"/>
                <a:gd name="T22" fmla="*/ 114 w 908"/>
                <a:gd name="T23" fmla="*/ 681 h 851"/>
                <a:gd name="T24" fmla="*/ 170 w 908"/>
                <a:gd name="T25" fmla="*/ 624 h 851"/>
                <a:gd name="T26" fmla="*/ 170 w 908"/>
                <a:gd name="T27" fmla="*/ 567 h 851"/>
                <a:gd name="T28" fmla="*/ 57 w 908"/>
                <a:gd name="T29" fmla="*/ 510 h 851"/>
                <a:gd name="T30" fmla="*/ 0 w 908"/>
                <a:gd name="T31" fmla="*/ 567 h 851"/>
                <a:gd name="T32" fmla="*/ 0 w 908"/>
                <a:gd name="T33" fmla="*/ 397 h 851"/>
                <a:gd name="T34" fmla="*/ 114 w 908"/>
                <a:gd name="T35" fmla="*/ 454 h 851"/>
                <a:gd name="T36" fmla="*/ 114 w 908"/>
                <a:gd name="T37" fmla="*/ 284 h 851"/>
                <a:gd name="T38" fmla="*/ 341 w 908"/>
                <a:gd name="T39" fmla="*/ 284 h 851"/>
                <a:gd name="T40" fmla="*/ 454 w 908"/>
                <a:gd name="T41" fmla="*/ 227 h 851"/>
                <a:gd name="T42" fmla="*/ 567 w 908"/>
                <a:gd name="T43" fmla="*/ 227 h 851"/>
                <a:gd name="T44" fmla="*/ 624 w 908"/>
                <a:gd name="T45" fmla="*/ 170 h 851"/>
                <a:gd name="T46" fmla="*/ 624 w 908"/>
                <a:gd name="T47" fmla="*/ 114 h 851"/>
                <a:gd name="T48" fmla="*/ 624 w 908"/>
                <a:gd name="T49" fmla="*/ 57 h 851"/>
                <a:gd name="T50" fmla="*/ 681 w 908"/>
                <a:gd name="T51" fmla="*/ 0 h 851"/>
                <a:gd name="T52" fmla="*/ 737 w 908"/>
                <a:gd name="T53" fmla="*/ 114 h 851"/>
                <a:gd name="T54" fmla="*/ 794 w 908"/>
                <a:gd name="T55" fmla="*/ 114 h 851"/>
                <a:gd name="T56" fmla="*/ 794 w 908"/>
                <a:gd name="T57" fmla="*/ 28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8" h="851">
                  <a:moveTo>
                    <a:pt x="794" y="284"/>
                  </a:moveTo>
                  <a:lnTo>
                    <a:pt x="851" y="340"/>
                  </a:lnTo>
                  <a:lnTo>
                    <a:pt x="908" y="454"/>
                  </a:lnTo>
                  <a:lnTo>
                    <a:pt x="794" y="624"/>
                  </a:lnTo>
                  <a:lnTo>
                    <a:pt x="681" y="681"/>
                  </a:lnTo>
                  <a:lnTo>
                    <a:pt x="511" y="851"/>
                  </a:lnTo>
                  <a:lnTo>
                    <a:pt x="511" y="681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284" y="624"/>
                  </a:lnTo>
                  <a:lnTo>
                    <a:pt x="227" y="681"/>
                  </a:lnTo>
                  <a:lnTo>
                    <a:pt x="114" y="681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57" y="510"/>
                  </a:lnTo>
                  <a:lnTo>
                    <a:pt x="0" y="567"/>
                  </a:lnTo>
                  <a:lnTo>
                    <a:pt x="0" y="397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341" y="28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681" y="0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2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70" name="Freeform 45"/>
            <p:cNvSpPr>
              <a:spLocks/>
            </p:cNvSpPr>
            <p:nvPr/>
          </p:nvSpPr>
          <p:spPr bwMode="auto">
            <a:xfrm>
              <a:off x="4996" y="4271"/>
              <a:ext cx="624" cy="567"/>
            </a:xfrm>
            <a:custGeom>
              <a:avLst/>
              <a:gdLst>
                <a:gd name="T0" fmla="*/ 113 w 624"/>
                <a:gd name="T1" fmla="*/ 57 h 567"/>
                <a:gd name="T2" fmla="*/ 170 w 624"/>
                <a:gd name="T3" fmla="*/ 0 h 567"/>
                <a:gd name="T4" fmla="*/ 283 w 624"/>
                <a:gd name="T5" fmla="*/ 57 h 567"/>
                <a:gd name="T6" fmla="*/ 283 w 624"/>
                <a:gd name="T7" fmla="*/ 114 h 567"/>
                <a:gd name="T8" fmla="*/ 227 w 624"/>
                <a:gd name="T9" fmla="*/ 171 h 567"/>
                <a:gd name="T10" fmla="*/ 340 w 624"/>
                <a:gd name="T11" fmla="*/ 171 h 567"/>
                <a:gd name="T12" fmla="*/ 397 w 624"/>
                <a:gd name="T13" fmla="*/ 114 h 567"/>
                <a:gd name="T14" fmla="*/ 567 w 624"/>
                <a:gd name="T15" fmla="*/ 57 h 567"/>
                <a:gd name="T16" fmla="*/ 567 w 624"/>
                <a:gd name="T17" fmla="*/ 114 h 567"/>
                <a:gd name="T18" fmla="*/ 624 w 624"/>
                <a:gd name="T19" fmla="*/ 171 h 567"/>
                <a:gd name="T20" fmla="*/ 624 w 624"/>
                <a:gd name="T21" fmla="*/ 341 h 567"/>
                <a:gd name="T22" fmla="*/ 567 w 624"/>
                <a:gd name="T23" fmla="*/ 284 h 567"/>
                <a:gd name="T24" fmla="*/ 510 w 624"/>
                <a:gd name="T25" fmla="*/ 341 h 567"/>
                <a:gd name="T26" fmla="*/ 567 w 624"/>
                <a:gd name="T27" fmla="*/ 397 h 567"/>
                <a:gd name="T28" fmla="*/ 510 w 624"/>
                <a:gd name="T29" fmla="*/ 454 h 567"/>
                <a:gd name="T30" fmla="*/ 454 w 624"/>
                <a:gd name="T31" fmla="*/ 454 h 567"/>
                <a:gd name="T32" fmla="*/ 283 w 624"/>
                <a:gd name="T33" fmla="*/ 567 h 567"/>
                <a:gd name="T34" fmla="*/ 227 w 624"/>
                <a:gd name="T35" fmla="*/ 511 h 567"/>
                <a:gd name="T36" fmla="*/ 113 w 624"/>
                <a:gd name="T37" fmla="*/ 454 h 567"/>
                <a:gd name="T38" fmla="*/ 0 w 624"/>
                <a:gd name="T39" fmla="*/ 397 h 567"/>
                <a:gd name="T40" fmla="*/ 57 w 624"/>
                <a:gd name="T41" fmla="*/ 341 h 567"/>
                <a:gd name="T42" fmla="*/ 57 w 624"/>
                <a:gd name="T43" fmla="*/ 284 h 567"/>
                <a:gd name="T44" fmla="*/ 113 w 624"/>
                <a:gd name="T45" fmla="*/ 171 h 567"/>
                <a:gd name="T46" fmla="*/ 113 w 624"/>
                <a:gd name="T47" fmla="*/ 114 h 567"/>
                <a:gd name="T48" fmla="*/ 113 w 624"/>
                <a:gd name="T49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67">
                  <a:moveTo>
                    <a:pt x="113" y="57"/>
                  </a:moveTo>
                  <a:lnTo>
                    <a:pt x="170" y="0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227" y="171"/>
                  </a:lnTo>
                  <a:lnTo>
                    <a:pt x="340" y="171"/>
                  </a:lnTo>
                  <a:lnTo>
                    <a:pt x="397" y="114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71"/>
                  </a:lnTo>
                  <a:lnTo>
                    <a:pt x="624" y="341"/>
                  </a:lnTo>
                  <a:lnTo>
                    <a:pt x="567" y="284"/>
                  </a:lnTo>
                  <a:lnTo>
                    <a:pt x="510" y="341"/>
                  </a:lnTo>
                  <a:lnTo>
                    <a:pt x="567" y="397"/>
                  </a:lnTo>
                  <a:lnTo>
                    <a:pt x="510" y="454"/>
                  </a:lnTo>
                  <a:lnTo>
                    <a:pt x="454" y="454"/>
                  </a:lnTo>
                  <a:lnTo>
                    <a:pt x="283" y="567"/>
                  </a:lnTo>
                  <a:lnTo>
                    <a:pt x="227" y="511"/>
                  </a:lnTo>
                  <a:lnTo>
                    <a:pt x="113" y="454"/>
                  </a:lnTo>
                  <a:lnTo>
                    <a:pt x="0" y="397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113" y="171"/>
                  </a:lnTo>
                  <a:lnTo>
                    <a:pt x="113" y="114"/>
                  </a:lnTo>
                  <a:lnTo>
                    <a:pt x="113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71" name="Freeform 46"/>
            <p:cNvSpPr>
              <a:spLocks/>
            </p:cNvSpPr>
            <p:nvPr/>
          </p:nvSpPr>
          <p:spPr bwMode="auto">
            <a:xfrm>
              <a:off x="4542" y="4498"/>
              <a:ext cx="681" cy="851"/>
            </a:xfrm>
            <a:custGeom>
              <a:avLst/>
              <a:gdLst>
                <a:gd name="T0" fmla="*/ 454 w 681"/>
                <a:gd name="T1" fmla="*/ 170 h 851"/>
                <a:gd name="T2" fmla="*/ 397 w 681"/>
                <a:gd name="T3" fmla="*/ 114 h 851"/>
                <a:gd name="T4" fmla="*/ 284 w 681"/>
                <a:gd name="T5" fmla="*/ 57 h 851"/>
                <a:gd name="T6" fmla="*/ 170 w 681"/>
                <a:gd name="T7" fmla="*/ 114 h 851"/>
                <a:gd name="T8" fmla="*/ 170 w 681"/>
                <a:gd name="T9" fmla="*/ 0 h 851"/>
                <a:gd name="T10" fmla="*/ 114 w 681"/>
                <a:gd name="T11" fmla="*/ 57 h 851"/>
                <a:gd name="T12" fmla="*/ 170 w 681"/>
                <a:gd name="T13" fmla="*/ 170 h 851"/>
                <a:gd name="T14" fmla="*/ 0 w 681"/>
                <a:gd name="T15" fmla="*/ 170 h 851"/>
                <a:gd name="T16" fmla="*/ 0 w 681"/>
                <a:gd name="T17" fmla="*/ 227 h 851"/>
                <a:gd name="T18" fmla="*/ 57 w 681"/>
                <a:gd name="T19" fmla="*/ 284 h 851"/>
                <a:gd name="T20" fmla="*/ 114 w 681"/>
                <a:gd name="T21" fmla="*/ 284 h 851"/>
                <a:gd name="T22" fmla="*/ 227 w 681"/>
                <a:gd name="T23" fmla="*/ 454 h 851"/>
                <a:gd name="T24" fmla="*/ 170 w 681"/>
                <a:gd name="T25" fmla="*/ 511 h 851"/>
                <a:gd name="T26" fmla="*/ 170 w 681"/>
                <a:gd name="T27" fmla="*/ 681 h 851"/>
                <a:gd name="T28" fmla="*/ 170 w 681"/>
                <a:gd name="T29" fmla="*/ 794 h 851"/>
                <a:gd name="T30" fmla="*/ 227 w 681"/>
                <a:gd name="T31" fmla="*/ 851 h 851"/>
                <a:gd name="T32" fmla="*/ 341 w 681"/>
                <a:gd name="T33" fmla="*/ 794 h 851"/>
                <a:gd name="T34" fmla="*/ 397 w 681"/>
                <a:gd name="T35" fmla="*/ 737 h 851"/>
                <a:gd name="T36" fmla="*/ 567 w 681"/>
                <a:gd name="T37" fmla="*/ 737 h 851"/>
                <a:gd name="T38" fmla="*/ 511 w 681"/>
                <a:gd name="T39" fmla="*/ 681 h 851"/>
                <a:gd name="T40" fmla="*/ 454 w 681"/>
                <a:gd name="T41" fmla="*/ 567 h 851"/>
                <a:gd name="T42" fmla="*/ 511 w 681"/>
                <a:gd name="T43" fmla="*/ 567 h 851"/>
                <a:gd name="T44" fmla="*/ 511 w 681"/>
                <a:gd name="T45" fmla="*/ 454 h 851"/>
                <a:gd name="T46" fmla="*/ 681 w 681"/>
                <a:gd name="T47" fmla="*/ 511 h 851"/>
                <a:gd name="T48" fmla="*/ 681 w 681"/>
                <a:gd name="T49" fmla="*/ 454 h 851"/>
                <a:gd name="T50" fmla="*/ 681 w 681"/>
                <a:gd name="T51" fmla="*/ 284 h 851"/>
                <a:gd name="T52" fmla="*/ 454 w 681"/>
                <a:gd name="T53" fmla="*/ 17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851">
                  <a:moveTo>
                    <a:pt x="454" y="170"/>
                  </a:moveTo>
                  <a:lnTo>
                    <a:pt x="397" y="114"/>
                  </a:lnTo>
                  <a:lnTo>
                    <a:pt x="284" y="57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114" y="57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227" y="454"/>
                  </a:lnTo>
                  <a:lnTo>
                    <a:pt x="170" y="511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227" y="851"/>
                  </a:lnTo>
                  <a:lnTo>
                    <a:pt x="341" y="794"/>
                  </a:lnTo>
                  <a:lnTo>
                    <a:pt x="397" y="737"/>
                  </a:lnTo>
                  <a:lnTo>
                    <a:pt x="567" y="737"/>
                  </a:lnTo>
                  <a:lnTo>
                    <a:pt x="511" y="681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454"/>
                  </a:lnTo>
                  <a:lnTo>
                    <a:pt x="681" y="511"/>
                  </a:lnTo>
                  <a:lnTo>
                    <a:pt x="681" y="454"/>
                  </a:lnTo>
                  <a:lnTo>
                    <a:pt x="681" y="284"/>
                  </a:lnTo>
                  <a:lnTo>
                    <a:pt x="454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72" name="Freeform 47"/>
            <p:cNvSpPr>
              <a:spLocks/>
            </p:cNvSpPr>
            <p:nvPr/>
          </p:nvSpPr>
          <p:spPr bwMode="auto">
            <a:xfrm>
              <a:off x="5053" y="3421"/>
              <a:ext cx="907" cy="624"/>
            </a:xfrm>
            <a:custGeom>
              <a:avLst/>
              <a:gdLst>
                <a:gd name="T0" fmla="*/ 170 w 907"/>
                <a:gd name="T1" fmla="*/ 624 h 624"/>
                <a:gd name="T2" fmla="*/ 0 w 907"/>
                <a:gd name="T3" fmla="*/ 567 h 624"/>
                <a:gd name="T4" fmla="*/ 0 w 907"/>
                <a:gd name="T5" fmla="*/ 510 h 624"/>
                <a:gd name="T6" fmla="*/ 113 w 907"/>
                <a:gd name="T7" fmla="*/ 510 h 624"/>
                <a:gd name="T8" fmla="*/ 170 w 907"/>
                <a:gd name="T9" fmla="*/ 340 h 624"/>
                <a:gd name="T10" fmla="*/ 226 w 907"/>
                <a:gd name="T11" fmla="*/ 227 h 624"/>
                <a:gd name="T12" fmla="*/ 283 w 907"/>
                <a:gd name="T13" fmla="*/ 283 h 624"/>
                <a:gd name="T14" fmla="*/ 340 w 907"/>
                <a:gd name="T15" fmla="*/ 170 h 624"/>
                <a:gd name="T16" fmla="*/ 283 w 907"/>
                <a:gd name="T17" fmla="*/ 113 h 624"/>
                <a:gd name="T18" fmla="*/ 397 w 907"/>
                <a:gd name="T19" fmla="*/ 57 h 624"/>
                <a:gd name="T20" fmla="*/ 567 w 907"/>
                <a:gd name="T21" fmla="*/ 0 h 624"/>
                <a:gd name="T22" fmla="*/ 623 w 907"/>
                <a:gd name="T23" fmla="*/ 113 h 624"/>
                <a:gd name="T24" fmla="*/ 737 w 907"/>
                <a:gd name="T25" fmla="*/ 113 h 624"/>
                <a:gd name="T26" fmla="*/ 737 w 907"/>
                <a:gd name="T27" fmla="*/ 170 h 624"/>
                <a:gd name="T28" fmla="*/ 850 w 907"/>
                <a:gd name="T29" fmla="*/ 113 h 624"/>
                <a:gd name="T30" fmla="*/ 907 w 907"/>
                <a:gd name="T31" fmla="*/ 170 h 624"/>
                <a:gd name="T32" fmla="*/ 737 w 907"/>
                <a:gd name="T33" fmla="*/ 283 h 624"/>
                <a:gd name="T34" fmla="*/ 737 w 907"/>
                <a:gd name="T35" fmla="*/ 340 h 624"/>
                <a:gd name="T36" fmla="*/ 680 w 907"/>
                <a:gd name="T37" fmla="*/ 397 h 624"/>
                <a:gd name="T38" fmla="*/ 680 w 907"/>
                <a:gd name="T39" fmla="*/ 510 h 624"/>
                <a:gd name="T40" fmla="*/ 623 w 907"/>
                <a:gd name="T41" fmla="*/ 567 h 624"/>
                <a:gd name="T42" fmla="*/ 510 w 907"/>
                <a:gd name="T43" fmla="*/ 567 h 624"/>
                <a:gd name="T44" fmla="*/ 397 w 907"/>
                <a:gd name="T45" fmla="*/ 624 h 624"/>
                <a:gd name="T46" fmla="*/ 170 w 907"/>
                <a:gd name="T4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7" h="624">
                  <a:moveTo>
                    <a:pt x="170" y="624"/>
                  </a:moveTo>
                  <a:lnTo>
                    <a:pt x="0" y="567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70" y="340"/>
                  </a:lnTo>
                  <a:lnTo>
                    <a:pt x="226" y="227"/>
                  </a:lnTo>
                  <a:lnTo>
                    <a:pt x="283" y="283"/>
                  </a:lnTo>
                  <a:lnTo>
                    <a:pt x="340" y="170"/>
                  </a:lnTo>
                  <a:lnTo>
                    <a:pt x="283" y="113"/>
                  </a:lnTo>
                  <a:lnTo>
                    <a:pt x="397" y="57"/>
                  </a:lnTo>
                  <a:lnTo>
                    <a:pt x="567" y="0"/>
                  </a:lnTo>
                  <a:lnTo>
                    <a:pt x="623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850" y="113"/>
                  </a:lnTo>
                  <a:lnTo>
                    <a:pt x="907" y="170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680" y="397"/>
                  </a:lnTo>
                  <a:lnTo>
                    <a:pt x="680" y="510"/>
                  </a:lnTo>
                  <a:lnTo>
                    <a:pt x="623" y="567"/>
                  </a:lnTo>
                  <a:lnTo>
                    <a:pt x="510" y="567"/>
                  </a:lnTo>
                  <a:lnTo>
                    <a:pt x="397" y="624"/>
                  </a:lnTo>
                  <a:lnTo>
                    <a:pt x="170" y="62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73" name="Freeform 48"/>
            <p:cNvSpPr>
              <a:spLocks/>
            </p:cNvSpPr>
            <p:nvPr/>
          </p:nvSpPr>
          <p:spPr bwMode="auto">
            <a:xfrm>
              <a:off x="5790" y="2911"/>
              <a:ext cx="1474" cy="1134"/>
            </a:xfrm>
            <a:custGeom>
              <a:avLst/>
              <a:gdLst>
                <a:gd name="T0" fmla="*/ 113 w 1474"/>
                <a:gd name="T1" fmla="*/ 623 h 1134"/>
                <a:gd name="T2" fmla="*/ 170 w 1474"/>
                <a:gd name="T3" fmla="*/ 567 h 1134"/>
                <a:gd name="T4" fmla="*/ 283 w 1474"/>
                <a:gd name="T5" fmla="*/ 680 h 1134"/>
                <a:gd name="T6" fmla="*/ 283 w 1474"/>
                <a:gd name="T7" fmla="*/ 510 h 1134"/>
                <a:gd name="T8" fmla="*/ 170 w 1474"/>
                <a:gd name="T9" fmla="*/ 340 h 1134"/>
                <a:gd name="T10" fmla="*/ 227 w 1474"/>
                <a:gd name="T11" fmla="*/ 283 h 1134"/>
                <a:gd name="T12" fmla="*/ 623 w 1474"/>
                <a:gd name="T13" fmla="*/ 226 h 1134"/>
                <a:gd name="T14" fmla="*/ 680 w 1474"/>
                <a:gd name="T15" fmla="*/ 113 h 1134"/>
                <a:gd name="T16" fmla="*/ 680 w 1474"/>
                <a:gd name="T17" fmla="*/ 56 h 1134"/>
                <a:gd name="T18" fmla="*/ 737 w 1474"/>
                <a:gd name="T19" fmla="*/ 0 h 1134"/>
                <a:gd name="T20" fmla="*/ 964 w 1474"/>
                <a:gd name="T21" fmla="*/ 0 h 1134"/>
                <a:gd name="T22" fmla="*/ 964 w 1474"/>
                <a:gd name="T23" fmla="*/ 113 h 1134"/>
                <a:gd name="T24" fmla="*/ 907 w 1474"/>
                <a:gd name="T25" fmla="*/ 170 h 1134"/>
                <a:gd name="T26" fmla="*/ 1020 w 1474"/>
                <a:gd name="T27" fmla="*/ 170 h 1134"/>
                <a:gd name="T28" fmla="*/ 1134 w 1474"/>
                <a:gd name="T29" fmla="*/ 113 h 1134"/>
                <a:gd name="T30" fmla="*/ 1190 w 1474"/>
                <a:gd name="T31" fmla="*/ 170 h 1134"/>
                <a:gd name="T32" fmla="*/ 1247 w 1474"/>
                <a:gd name="T33" fmla="*/ 226 h 1134"/>
                <a:gd name="T34" fmla="*/ 1361 w 1474"/>
                <a:gd name="T35" fmla="*/ 226 h 1134"/>
                <a:gd name="T36" fmla="*/ 1361 w 1474"/>
                <a:gd name="T37" fmla="*/ 283 h 1134"/>
                <a:gd name="T38" fmla="*/ 1417 w 1474"/>
                <a:gd name="T39" fmla="*/ 340 h 1134"/>
                <a:gd name="T40" fmla="*/ 1361 w 1474"/>
                <a:gd name="T41" fmla="*/ 397 h 1134"/>
                <a:gd name="T42" fmla="*/ 1474 w 1474"/>
                <a:gd name="T43" fmla="*/ 453 h 1134"/>
                <a:gd name="T44" fmla="*/ 1417 w 1474"/>
                <a:gd name="T45" fmla="*/ 510 h 1134"/>
                <a:gd name="T46" fmla="*/ 1304 w 1474"/>
                <a:gd name="T47" fmla="*/ 623 h 1134"/>
                <a:gd name="T48" fmla="*/ 1304 w 1474"/>
                <a:gd name="T49" fmla="*/ 680 h 1134"/>
                <a:gd name="T50" fmla="*/ 1190 w 1474"/>
                <a:gd name="T51" fmla="*/ 623 h 1134"/>
                <a:gd name="T52" fmla="*/ 1134 w 1474"/>
                <a:gd name="T53" fmla="*/ 737 h 1134"/>
                <a:gd name="T54" fmla="*/ 1247 w 1474"/>
                <a:gd name="T55" fmla="*/ 793 h 1134"/>
                <a:gd name="T56" fmla="*/ 1077 w 1474"/>
                <a:gd name="T57" fmla="*/ 793 h 1134"/>
                <a:gd name="T58" fmla="*/ 1134 w 1474"/>
                <a:gd name="T59" fmla="*/ 850 h 1134"/>
                <a:gd name="T60" fmla="*/ 964 w 1474"/>
                <a:gd name="T61" fmla="*/ 850 h 1134"/>
                <a:gd name="T62" fmla="*/ 794 w 1474"/>
                <a:gd name="T63" fmla="*/ 850 h 1134"/>
                <a:gd name="T64" fmla="*/ 794 w 1474"/>
                <a:gd name="T65" fmla="*/ 793 h 1134"/>
                <a:gd name="T66" fmla="*/ 737 w 1474"/>
                <a:gd name="T67" fmla="*/ 737 h 1134"/>
                <a:gd name="T68" fmla="*/ 680 w 1474"/>
                <a:gd name="T69" fmla="*/ 737 h 1134"/>
                <a:gd name="T70" fmla="*/ 567 w 1474"/>
                <a:gd name="T71" fmla="*/ 793 h 1134"/>
                <a:gd name="T72" fmla="*/ 397 w 1474"/>
                <a:gd name="T73" fmla="*/ 964 h 1134"/>
                <a:gd name="T74" fmla="*/ 340 w 1474"/>
                <a:gd name="T75" fmla="*/ 964 h 1134"/>
                <a:gd name="T76" fmla="*/ 283 w 1474"/>
                <a:gd name="T77" fmla="*/ 1077 h 1134"/>
                <a:gd name="T78" fmla="*/ 283 w 1474"/>
                <a:gd name="T79" fmla="*/ 1134 h 1134"/>
                <a:gd name="T80" fmla="*/ 170 w 1474"/>
                <a:gd name="T81" fmla="*/ 1077 h 1134"/>
                <a:gd name="T82" fmla="*/ 113 w 1474"/>
                <a:gd name="T83" fmla="*/ 1134 h 1134"/>
                <a:gd name="T84" fmla="*/ 113 w 1474"/>
                <a:gd name="T85" fmla="*/ 964 h 1134"/>
                <a:gd name="T86" fmla="*/ 56 w 1474"/>
                <a:gd name="T87" fmla="*/ 964 h 1134"/>
                <a:gd name="T88" fmla="*/ 0 w 1474"/>
                <a:gd name="T89" fmla="*/ 850 h 1134"/>
                <a:gd name="T90" fmla="*/ 0 w 1474"/>
                <a:gd name="T91" fmla="*/ 793 h 1134"/>
                <a:gd name="T92" fmla="*/ 170 w 1474"/>
                <a:gd name="T93" fmla="*/ 680 h 1134"/>
                <a:gd name="T94" fmla="*/ 113 w 1474"/>
                <a:gd name="T95" fmla="*/ 62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74" h="1134">
                  <a:moveTo>
                    <a:pt x="113" y="623"/>
                  </a:moveTo>
                  <a:lnTo>
                    <a:pt x="170" y="567"/>
                  </a:lnTo>
                  <a:lnTo>
                    <a:pt x="283" y="680"/>
                  </a:lnTo>
                  <a:lnTo>
                    <a:pt x="283" y="510"/>
                  </a:lnTo>
                  <a:lnTo>
                    <a:pt x="170" y="340"/>
                  </a:lnTo>
                  <a:lnTo>
                    <a:pt x="227" y="283"/>
                  </a:lnTo>
                  <a:lnTo>
                    <a:pt x="623" y="226"/>
                  </a:lnTo>
                  <a:lnTo>
                    <a:pt x="680" y="113"/>
                  </a:lnTo>
                  <a:lnTo>
                    <a:pt x="680" y="56"/>
                  </a:lnTo>
                  <a:lnTo>
                    <a:pt x="737" y="0"/>
                  </a:lnTo>
                  <a:lnTo>
                    <a:pt x="964" y="0"/>
                  </a:lnTo>
                  <a:lnTo>
                    <a:pt x="964" y="113"/>
                  </a:lnTo>
                  <a:lnTo>
                    <a:pt x="907" y="170"/>
                  </a:lnTo>
                  <a:lnTo>
                    <a:pt x="1020" y="170"/>
                  </a:lnTo>
                  <a:lnTo>
                    <a:pt x="1134" y="113"/>
                  </a:lnTo>
                  <a:lnTo>
                    <a:pt x="1190" y="170"/>
                  </a:lnTo>
                  <a:lnTo>
                    <a:pt x="1247" y="226"/>
                  </a:lnTo>
                  <a:lnTo>
                    <a:pt x="1361" y="226"/>
                  </a:lnTo>
                  <a:lnTo>
                    <a:pt x="1361" y="283"/>
                  </a:lnTo>
                  <a:lnTo>
                    <a:pt x="1417" y="340"/>
                  </a:lnTo>
                  <a:lnTo>
                    <a:pt x="1361" y="397"/>
                  </a:lnTo>
                  <a:lnTo>
                    <a:pt x="1474" y="453"/>
                  </a:lnTo>
                  <a:lnTo>
                    <a:pt x="1417" y="510"/>
                  </a:lnTo>
                  <a:lnTo>
                    <a:pt x="1304" y="623"/>
                  </a:lnTo>
                  <a:lnTo>
                    <a:pt x="1304" y="680"/>
                  </a:lnTo>
                  <a:lnTo>
                    <a:pt x="1190" y="623"/>
                  </a:lnTo>
                  <a:lnTo>
                    <a:pt x="1134" y="737"/>
                  </a:lnTo>
                  <a:lnTo>
                    <a:pt x="1247" y="793"/>
                  </a:lnTo>
                  <a:lnTo>
                    <a:pt x="1077" y="793"/>
                  </a:lnTo>
                  <a:lnTo>
                    <a:pt x="1134" y="850"/>
                  </a:lnTo>
                  <a:lnTo>
                    <a:pt x="964" y="850"/>
                  </a:lnTo>
                  <a:lnTo>
                    <a:pt x="794" y="850"/>
                  </a:lnTo>
                  <a:lnTo>
                    <a:pt x="794" y="793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567" y="793"/>
                  </a:lnTo>
                  <a:lnTo>
                    <a:pt x="397" y="964"/>
                  </a:lnTo>
                  <a:lnTo>
                    <a:pt x="340" y="964"/>
                  </a:lnTo>
                  <a:lnTo>
                    <a:pt x="283" y="1077"/>
                  </a:lnTo>
                  <a:lnTo>
                    <a:pt x="283" y="1134"/>
                  </a:lnTo>
                  <a:lnTo>
                    <a:pt x="170" y="1077"/>
                  </a:lnTo>
                  <a:lnTo>
                    <a:pt x="113" y="1134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0" y="850"/>
                  </a:lnTo>
                  <a:lnTo>
                    <a:pt x="0" y="793"/>
                  </a:lnTo>
                  <a:lnTo>
                    <a:pt x="170" y="680"/>
                  </a:lnTo>
                  <a:lnTo>
                    <a:pt x="113" y="62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74" name="Freeform 49"/>
            <p:cNvSpPr>
              <a:spLocks/>
            </p:cNvSpPr>
            <p:nvPr/>
          </p:nvSpPr>
          <p:spPr bwMode="auto">
            <a:xfrm>
              <a:off x="5109" y="2230"/>
              <a:ext cx="1361" cy="1361"/>
            </a:xfrm>
            <a:custGeom>
              <a:avLst/>
              <a:gdLst>
                <a:gd name="T0" fmla="*/ 511 w 1361"/>
                <a:gd name="T1" fmla="*/ 1191 h 1361"/>
                <a:gd name="T2" fmla="*/ 341 w 1361"/>
                <a:gd name="T3" fmla="*/ 1248 h 1361"/>
                <a:gd name="T4" fmla="*/ 284 w 1361"/>
                <a:gd name="T5" fmla="*/ 1191 h 1361"/>
                <a:gd name="T6" fmla="*/ 170 w 1361"/>
                <a:gd name="T7" fmla="*/ 1248 h 1361"/>
                <a:gd name="T8" fmla="*/ 170 w 1361"/>
                <a:gd name="T9" fmla="*/ 1078 h 1361"/>
                <a:gd name="T10" fmla="*/ 114 w 1361"/>
                <a:gd name="T11" fmla="*/ 1021 h 1361"/>
                <a:gd name="T12" fmla="*/ 170 w 1361"/>
                <a:gd name="T13" fmla="*/ 851 h 1361"/>
                <a:gd name="T14" fmla="*/ 227 w 1361"/>
                <a:gd name="T15" fmla="*/ 794 h 1361"/>
                <a:gd name="T16" fmla="*/ 170 w 1361"/>
                <a:gd name="T17" fmla="*/ 794 h 1361"/>
                <a:gd name="T18" fmla="*/ 170 w 1361"/>
                <a:gd name="T19" fmla="*/ 681 h 1361"/>
                <a:gd name="T20" fmla="*/ 227 w 1361"/>
                <a:gd name="T21" fmla="*/ 624 h 1361"/>
                <a:gd name="T22" fmla="*/ 170 w 1361"/>
                <a:gd name="T23" fmla="*/ 567 h 1361"/>
                <a:gd name="T24" fmla="*/ 227 w 1361"/>
                <a:gd name="T25" fmla="*/ 510 h 1361"/>
                <a:gd name="T26" fmla="*/ 114 w 1361"/>
                <a:gd name="T27" fmla="*/ 454 h 1361"/>
                <a:gd name="T28" fmla="*/ 57 w 1361"/>
                <a:gd name="T29" fmla="*/ 454 h 1361"/>
                <a:gd name="T30" fmla="*/ 0 w 1361"/>
                <a:gd name="T31" fmla="*/ 397 h 1361"/>
                <a:gd name="T32" fmla="*/ 57 w 1361"/>
                <a:gd name="T33" fmla="*/ 340 h 1361"/>
                <a:gd name="T34" fmla="*/ 0 w 1361"/>
                <a:gd name="T35" fmla="*/ 284 h 1361"/>
                <a:gd name="T36" fmla="*/ 170 w 1361"/>
                <a:gd name="T37" fmla="*/ 0 h 1361"/>
                <a:gd name="T38" fmla="*/ 454 w 1361"/>
                <a:gd name="T39" fmla="*/ 114 h 1361"/>
                <a:gd name="T40" fmla="*/ 454 w 1361"/>
                <a:gd name="T41" fmla="*/ 170 h 1361"/>
                <a:gd name="T42" fmla="*/ 567 w 1361"/>
                <a:gd name="T43" fmla="*/ 227 h 1361"/>
                <a:gd name="T44" fmla="*/ 624 w 1361"/>
                <a:gd name="T45" fmla="*/ 227 h 1361"/>
                <a:gd name="T46" fmla="*/ 681 w 1361"/>
                <a:gd name="T47" fmla="*/ 340 h 1361"/>
                <a:gd name="T48" fmla="*/ 851 w 1361"/>
                <a:gd name="T49" fmla="*/ 227 h 1361"/>
                <a:gd name="T50" fmla="*/ 1078 w 1361"/>
                <a:gd name="T51" fmla="*/ 227 h 1361"/>
                <a:gd name="T52" fmla="*/ 1134 w 1361"/>
                <a:gd name="T53" fmla="*/ 340 h 1361"/>
                <a:gd name="T54" fmla="*/ 1078 w 1361"/>
                <a:gd name="T55" fmla="*/ 397 h 1361"/>
                <a:gd name="T56" fmla="*/ 1134 w 1361"/>
                <a:gd name="T57" fmla="*/ 454 h 1361"/>
                <a:gd name="T58" fmla="*/ 1191 w 1361"/>
                <a:gd name="T59" fmla="*/ 454 h 1361"/>
                <a:gd name="T60" fmla="*/ 1248 w 1361"/>
                <a:gd name="T61" fmla="*/ 567 h 1361"/>
                <a:gd name="T62" fmla="*/ 1191 w 1361"/>
                <a:gd name="T63" fmla="*/ 624 h 1361"/>
                <a:gd name="T64" fmla="*/ 1191 w 1361"/>
                <a:gd name="T65" fmla="*/ 681 h 1361"/>
                <a:gd name="T66" fmla="*/ 1248 w 1361"/>
                <a:gd name="T67" fmla="*/ 681 h 1361"/>
                <a:gd name="T68" fmla="*/ 1304 w 1361"/>
                <a:gd name="T69" fmla="*/ 737 h 1361"/>
                <a:gd name="T70" fmla="*/ 1361 w 1361"/>
                <a:gd name="T71" fmla="*/ 737 h 1361"/>
                <a:gd name="T72" fmla="*/ 1361 w 1361"/>
                <a:gd name="T73" fmla="*/ 794 h 1361"/>
                <a:gd name="T74" fmla="*/ 1304 w 1361"/>
                <a:gd name="T75" fmla="*/ 907 h 1361"/>
                <a:gd name="T76" fmla="*/ 908 w 1361"/>
                <a:gd name="T77" fmla="*/ 964 h 1361"/>
                <a:gd name="T78" fmla="*/ 851 w 1361"/>
                <a:gd name="T79" fmla="*/ 1021 h 1361"/>
                <a:gd name="T80" fmla="*/ 964 w 1361"/>
                <a:gd name="T81" fmla="*/ 1191 h 1361"/>
                <a:gd name="T82" fmla="*/ 964 w 1361"/>
                <a:gd name="T83" fmla="*/ 1361 h 1361"/>
                <a:gd name="T84" fmla="*/ 851 w 1361"/>
                <a:gd name="T85" fmla="*/ 1248 h 1361"/>
                <a:gd name="T86" fmla="*/ 794 w 1361"/>
                <a:gd name="T87" fmla="*/ 1304 h 1361"/>
                <a:gd name="T88" fmla="*/ 681 w 1361"/>
                <a:gd name="T89" fmla="*/ 1361 h 1361"/>
                <a:gd name="T90" fmla="*/ 681 w 1361"/>
                <a:gd name="T91" fmla="*/ 1304 h 1361"/>
                <a:gd name="T92" fmla="*/ 567 w 1361"/>
                <a:gd name="T93" fmla="*/ 1304 h 1361"/>
                <a:gd name="T94" fmla="*/ 511 w 1361"/>
                <a:gd name="T95" fmla="*/ 119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61" h="1361">
                  <a:moveTo>
                    <a:pt x="511" y="1191"/>
                  </a:moveTo>
                  <a:lnTo>
                    <a:pt x="341" y="1248"/>
                  </a:lnTo>
                  <a:lnTo>
                    <a:pt x="284" y="1191"/>
                  </a:lnTo>
                  <a:lnTo>
                    <a:pt x="170" y="1248"/>
                  </a:lnTo>
                  <a:lnTo>
                    <a:pt x="170" y="1078"/>
                  </a:lnTo>
                  <a:lnTo>
                    <a:pt x="114" y="1021"/>
                  </a:lnTo>
                  <a:lnTo>
                    <a:pt x="170" y="851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227" y="624"/>
                  </a:lnTo>
                  <a:lnTo>
                    <a:pt x="170" y="567"/>
                  </a:lnTo>
                  <a:lnTo>
                    <a:pt x="227" y="510"/>
                  </a:lnTo>
                  <a:lnTo>
                    <a:pt x="114" y="454"/>
                  </a:lnTo>
                  <a:lnTo>
                    <a:pt x="57" y="454"/>
                  </a:lnTo>
                  <a:lnTo>
                    <a:pt x="0" y="397"/>
                  </a:lnTo>
                  <a:lnTo>
                    <a:pt x="57" y="340"/>
                  </a:lnTo>
                  <a:lnTo>
                    <a:pt x="0" y="284"/>
                  </a:lnTo>
                  <a:lnTo>
                    <a:pt x="170" y="0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81" y="340"/>
                  </a:lnTo>
                  <a:lnTo>
                    <a:pt x="851" y="227"/>
                  </a:lnTo>
                  <a:lnTo>
                    <a:pt x="1078" y="227"/>
                  </a:lnTo>
                  <a:lnTo>
                    <a:pt x="1134" y="340"/>
                  </a:lnTo>
                  <a:lnTo>
                    <a:pt x="1078" y="397"/>
                  </a:lnTo>
                  <a:lnTo>
                    <a:pt x="1134" y="454"/>
                  </a:lnTo>
                  <a:lnTo>
                    <a:pt x="1191" y="454"/>
                  </a:lnTo>
                  <a:lnTo>
                    <a:pt x="1248" y="567"/>
                  </a:lnTo>
                  <a:lnTo>
                    <a:pt x="1191" y="624"/>
                  </a:lnTo>
                  <a:lnTo>
                    <a:pt x="1191" y="681"/>
                  </a:lnTo>
                  <a:lnTo>
                    <a:pt x="1248" y="681"/>
                  </a:lnTo>
                  <a:lnTo>
                    <a:pt x="1304" y="737"/>
                  </a:lnTo>
                  <a:lnTo>
                    <a:pt x="1361" y="737"/>
                  </a:lnTo>
                  <a:lnTo>
                    <a:pt x="1361" y="794"/>
                  </a:lnTo>
                  <a:lnTo>
                    <a:pt x="1304" y="907"/>
                  </a:lnTo>
                  <a:lnTo>
                    <a:pt x="908" y="964"/>
                  </a:lnTo>
                  <a:lnTo>
                    <a:pt x="851" y="1021"/>
                  </a:lnTo>
                  <a:lnTo>
                    <a:pt x="964" y="1191"/>
                  </a:lnTo>
                  <a:lnTo>
                    <a:pt x="964" y="1361"/>
                  </a:lnTo>
                  <a:lnTo>
                    <a:pt x="851" y="1248"/>
                  </a:lnTo>
                  <a:lnTo>
                    <a:pt x="794" y="1304"/>
                  </a:lnTo>
                  <a:lnTo>
                    <a:pt x="681" y="1361"/>
                  </a:lnTo>
                  <a:lnTo>
                    <a:pt x="681" y="1304"/>
                  </a:lnTo>
                  <a:lnTo>
                    <a:pt x="567" y="1304"/>
                  </a:lnTo>
                  <a:lnTo>
                    <a:pt x="511" y="119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75" name="Freeform 50"/>
            <p:cNvSpPr>
              <a:spLocks/>
            </p:cNvSpPr>
            <p:nvPr/>
          </p:nvSpPr>
          <p:spPr bwMode="auto">
            <a:xfrm>
              <a:off x="4826" y="2684"/>
              <a:ext cx="624" cy="1247"/>
            </a:xfrm>
            <a:custGeom>
              <a:avLst/>
              <a:gdLst>
                <a:gd name="T0" fmla="*/ 340 w 624"/>
                <a:gd name="T1" fmla="*/ 1247 h 1247"/>
                <a:gd name="T2" fmla="*/ 227 w 624"/>
                <a:gd name="T3" fmla="*/ 1247 h 1247"/>
                <a:gd name="T4" fmla="*/ 113 w 624"/>
                <a:gd name="T5" fmla="*/ 1191 h 1247"/>
                <a:gd name="T6" fmla="*/ 113 w 624"/>
                <a:gd name="T7" fmla="*/ 1077 h 1247"/>
                <a:gd name="T8" fmla="*/ 57 w 624"/>
                <a:gd name="T9" fmla="*/ 1020 h 1247"/>
                <a:gd name="T10" fmla="*/ 0 w 624"/>
                <a:gd name="T11" fmla="*/ 964 h 1247"/>
                <a:gd name="T12" fmla="*/ 57 w 624"/>
                <a:gd name="T13" fmla="*/ 907 h 1247"/>
                <a:gd name="T14" fmla="*/ 0 w 624"/>
                <a:gd name="T15" fmla="*/ 794 h 1247"/>
                <a:gd name="T16" fmla="*/ 57 w 624"/>
                <a:gd name="T17" fmla="*/ 567 h 1247"/>
                <a:gd name="T18" fmla="*/ 170 w 624"/>
                <a:gd name="T19" fmla="*/ 397 h 1247"/>
                <a:gd name="T20" fmla="*/ 283 w 624"/>
                <a:gd name="T21" fmla="*/ 283 h 1247"/>
                <a:gd name="T22" fmla="*/ 283 w 624"/>
                <a:gd name="T23" fmla="*/ 113 h 1247"/>
                <a:gd name="T24" fmla="*/ 340 w 624"/>
                <a:gd name="T25" fmla="*/ 0 h 1247"/>
                <a:gd name="T26" fmla="*/ 397 w 624"/>
                <a:gd name="T27" fmla="*/ 0 h 1247"/>
                <a:gd name="T28" fmla="*/ 510 w 624"/>
                <a:gd name="T29" fmla="*/ 56 h 1247"/>
                <a:gd name="T30" fmla="*/ 453 w 624"/>
                <a:gd name="T31" fmla="*/ 113 h 1247"/>
                <a:gd name="T32" fmla="*/ 510 w 624"/>
                <a:gd name="T33" fmla="*/ 170 h 1247"/>
                <a:gd name="T34" fmla="*/ 453 w 624"/>
                <a:gd name="T35" fmla="*/ 227 h 1247"/>
                <a:gd name="T36" fmla="*/ 453 w 624"/>
                <a:gd name="T37" fmla="*/ 340 h 1247"/>
                <a:gd name="T38" fmla="*/ 510 w 624"/>
                <a:gd name="T39" fmla="*/ 340 h 1247"/>
                <a:gd name="T40" fmla="*/ 453 w 624"/>
                <a:gd name="T41" fmla="*/ 397 h 1247"/>
                <a:gd name="T42" fmla="*/ 397 w 624"/>
                <a:gd name="T43" fmla="*/ 567 h 1247"/>
                <a:gd name="T44" fmla="*/ 453 w 624"/>
                <a:gd name="T45" fmla="*/ 624 h 1247"/>
                <a:gd name="T46" fmla="*/ 453 w 624"/>
                <a:gd name="T47" fmla="*/ 794 h 1247"/>
                <a:gd name="T48" fmla="*/ 567 w 624"/>
                <a:gd name="T49" fmla="*/ 737 h 1247"/>
                <a:gd name="T50" fmla="*/ 624 w 624"/>
                <a:gd name="T51" fmla="*/ 794 h 1247"/>
                <a:gd name="T52" fmla="*/ 510 w 624"/>
                <a:gd name="T53" fmla="*/ 850 h 1247"/>
                <a:gd name="T54" fmla="*/ 567 w 624"/>
                <a:gd name="T55" fmla="*/ 907 h 1247"/>
                <a:gd name="T56" fmla="*/ 510 w 624"/>
                <a:gd name="T57" fmla="*/ 1020 h 1247"/>
                <a:gd name="T58" fmla="*/ 453 w 624"/>
                <a:gd name="T59" fmla="*/ 964 h 1247"/>
                <a:gd name="T60" fmla="*/ 397 w 624"/>
                <a:gd name="T61" fmla="*/ 1077 h 1247"/>
                <a:gd name="T62" fmla="*/ 340 w 624"/>
                <a:gd name="T63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1247">
                  <a:moveTo>
                    <a:pt x="340" y="1247"/>
                  </a:moveTo>
                  <a:lnTo>
                    <a:pt x="227" y="1247"/>
                  </a:lnTo>
                  <a:lnTo>
                    <a:pt x="113" y="1191"/>
                  </a:lnTo>
                  <a:lnTo>
                    <a:pt x="113" y="1077"/>
                  </a:lnTo>
                  <a:lnTo>
                    <a:pt x="57" y="1020"/>
                  </a:lnTo>
                  <a:lnTo>
                    <a:pt x="0" y="964"/>
                  </a:lnTo>
                  <a:lnTo>
                    <a:pt x="57" y="907"/>
                  </a:lnTo>
                  <a:lnTo>
                    <a:pt x="0" y="794"/>
                  </a:lnTo>
                  <a:lnTo>
                    <a:pt x="57" y="567"/>
                  </a:lnTo>
                  <a:lnTo>
                    <a:pt x="170" y="397"/>
                  </a:lnTo>
                  <a:lnTo>
                    <a:pt x="283" y="283"/>
                  </a:lnTo>
                  <a:lnTo>
                    <a:pt x="283" y="113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510" y="56"/>
                  </a:lnTo>
                  <a:lnTo>
                    <a:pt x="453" y="113"/>
                  </a:lnTo>
                  <a:lnTo>
                    <a:pt x="510" y="170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453" y="397"/>
                  </a:lnTo>
                  <a:lnTo>
                    <a:pt x="397" y="567"/>
                  </a:lnTo>
                  <a:lnTo>
                    <a:pt x="453" y="624"/>
                  </a:lnTo>
                  <a:lnTo>
                    <a:pt x="453" y="794"/>
                  </a:lnTo>
                  <a:lnTo>
                    <a:pt x="567" y="737"/>
                  </a:lnTo>
                  <a:lnTo>
                    <a:pt x="624" y="794"/>
                  </a:lnTo>
                  <a:lnTo>
                    <a:pt x="510" y="850"/>
                  </a:lnTo>
                  <a:lnTo>
                    <a:pt x="567" y="907"/>
                  </a:lnTo>
                  <a:lnTo>
                    <a:pt x="510" y="1020"/>
                  </a:lnTo>
                  <a:lnTo>
                    <a:pt x="453" y="964"/>
                  </a:lnTo>
                  <a:lnTo>
                    <a:pt x="397" y="1077"/>
                  </a:lnTo>
                  <a:lnTo>
                    <a:pt x="340" y="124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76" name="Freeform 51"/>
            <p:cNvSpPr>
              <a:spLocks/>
            </p:cNvSpPr>
            <p:nvPr/>
          </p:nvSpPr>
          <p:spPr bwMode="auto">
            <a:xfrm>
              <a:off x="4032" y="2797"/>
              <a:ext cx="1077" cy="851"/>
            </a:xfrm>
            <a:custGeom>
              <a:avLst/>
              <a:gdLst>
                <a:gd name="T0" fmla="*/ 1077 w 1077"/>
                <a:gd name="T1" fmla="*/ 0 h 851"/>
                <a:gd name="T2" fmla="*/ 1077 w 1077"/>
                <a:gd name="T3" fmla="*/ 170 h 851"/>
                <a:gd name="T4" fmla="*/ 964 w 1077"/>
                <a:gd name="T5" fmla="*/ 284 h 851"/>
                <a:gd name="T6" fmla="*/ 851 w 1077"/>
                <a:gd name="T7" fmla="*/ 454 h 851"/>
                <a:gd name="T8" fmla="*/ 794 w 1077"/>
                <a:gd name="T9" fmla="*/ 681 h 851"/>
                <a:gd name="T10" fmla="*/ 680 w 1077"/>
                <a:gd name="T11" fmla="*/ 737 h 851"/>
                <a:gd name="T12" fmla="*/ 624 w 1077"/>
                <a:gd name="T13" fmla="*/ 851 h 851"/>
                <a:gd name="T14" fmla="*/ 397 w 1077"/>
                <a:gd name="T15" fmla="*/ 794 h 851"/>
                <a:gd name="T16" fmla="*/ 340 w 1077"/>
                <a:gd name="T17" fmla="*/ 737 h 851"/>
                <a:gd name="T18" fmla="*/ 284 w 1077"/>
                <a:gd name="T19" fmla="*/ 737 h 851"/>
                <a:gd name="T20" fmla="*/ 227 w 1077"/>
                <a:gd name="T21" fmla="*/ 737 h 851"/>
                <a:gd name="T22" fmla="*/ 227 w 1077"/>
                <a:gd name="T23" fmla="*/ 624 h 851"/>
                <a:gd name="T24" fmla="*/ 57 w 1077"/>
                <a:gd name="T25" fmla="*/ 511 h 851"/>
                <a:gd name="T26" fmla="*/ 0 w 1077"/>
                <a:gd name="T27" fmla="*/ 340 h 851"/>
                <a:gd name="T28" fmla="*/ 113 w 1077"/>
                <a:gd name="T29" fmla="*/ 114 h 851"/>
                <a:gd name="T30" fmla="*/ 284 w 1077"/>
                <a:gd name="T31" fmla="*/ 57 h 851"/>
                <a:gd name="T32" fmla="*/ 340 w 1077"/>
                <a:gd name="T33" fmla="*/ 284 h 851"/>
                <a:gd name="T34" fmla="*/ 510 w 1077"/>
                <a:gd name="T35" fmla="*/ 284 h 851"/>
                <a:gd name="T36" fmla="*/ 510 w 1077"/>
                <a:gd name="T37" fmla="*/ 340 h 851"/>
                <a:gd name="T38" fmla="*/ 624 w 1077"/>
                <a:gd name="T39" fmla="*/ 284 h 851"/>
                <a:gd name="T40" fmla="*/ 794 w 1077"/>
                <a:gd name="T41" fmla="*/ 284 h 851"/>
                <a:gd name="T42" fmla="*/ 851 w 1077"/>
                <a:gd name="T43" fmla="*/ 227 h 851"/>
                <a:gd name="T44" fmla="*/ 851 w 1077"/>
                <a:gd name="T45" fmla="*/ 170 h 851"/>
                <a:gd name="T46" fmla="*/ 964 w 1077"/>
                <a:gd name="T47" fmla="*/ 114 h 851"/>
                <a:gd name="T48" fmla="*/ 1021 w 1077"/>
                <a:gd name="T49" fmla="*/ 0 h 851"/>
                <a:gd name="T50" fmla="*/ 1077 w 1077"/>
                <a:gd name="T51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77" h="851">
                  <a:moveTo>
                    <a:pt x="1077" y="0"/>
                  </a:moveTo>
                  <a:lnTo>
                    <a:pt x="1077" y="170"/>
                  </a:lnTo>
                  <a:lnTo>
                    <a:pt x="964" y="284"/>
                  </a:lnTo>
                  <a:lnTo>
                    <a:pt x="851" y="454"/>
                  </a:lnTo>
                  <a:lnTo>
                    <a:pt x="794" y="681"/>
                  </a:lnTo>
                  <a:lnTo>
                    <a:pt x="680" y="737"/>
                  </a:lnTo>
                  <a:lnTo>
                    <a:pt x="624" y="851"/>
                  </a:lnTo>
                  <a:lnTo>
                    <a:pt x="397" y="794"/>
                  </a:lnTo>
                  <a:lnTo>
                    <a:pt x="340" y="737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57" y="511"/>
                  </a:lnTo>
                  <a:lnTo>
                    <a:pt x="0" y="340"/>
                  </a:lnTo>
                  <a:lnTo>
                    <a:pt x="113" y="114"/>
                  </a:lnTo>
                  <a:lnTo>
                    <a:pt x="284" y="57"/>
                  </a:lnTo>
                  <a:lnTo>
                    <a:pt x="340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624" y="284"/>
                  </a:lnTo>
                  <a:lnTo>
                    <a:pt x="794" y="284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64" y="114"/>
                  </a:lnTo>
                  <a:lnTo>
                    <a:pt x="1021" y="0"/>
                  </a:lnTo>
                  <a:lnTo>
                    <a:pt x="107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77" name="Freeform 52"/>
            <p:cNvSpPr>
              <a:spLocks/>
            </p:cNvSpPr>
            <p:nvPr/>
          </p:nvSpPr>
          <p:spPr bwMode="auto">
            <a:xfrm>
              <a:off x="4202" y="1606"/>
              <a:ext cx="1077" cy="1531"/>
            </a:xfrm>
            <a:custGeom>
              <a:avLst/>
              <a:gdLst>
                <a:gd name="T0" fmla="*/ 1077 w 1077"/>
                <a:gd name="T1" fmla="*/ 624 h 1531"/>
                <a:gd name="T2" fmla="*/ 907 w 1077"/>
                <a:gd name="T3" fmla="*/ 908 h 1531"/>
                <a:gd name="T4" fmla="*/ 964 w 1077"/>
                <a:gd name="T5" fmla="*/ 964 h 1531"/>
                <a:gd name="T6" fmla="*/ 907 w 1077"/>
                <a:gd name="T7" fmla="*/ 1021 h 1531"/>
                <a:gd name="T8" fmla="*/ 964 w 1077"/>
                <a:gd name="T9" fmla="*/ 1078 h 1531"/>
                <a:gd name="T10" fmla="*/ 907 w 1077"/>
                <a:gd name="T11" fmla="*/ 1191 h 1531"/>
                <a:gd name="T12" fmla="*/ 851 w 1077"/>
                <a:gd name="T13" fmla="*/ 1191 h 1531"/>
                <a:gd name="T14" fmla="*/ 794 w 1077"/>
                <a:gd name="T15" fmla="*/ 1305 h 1531"/>
                <a:gd name="T16" fmla="*/ 681 w 1077"/>
                <a:gd name="T17" fmla="*/ 1361 h 1531"/>
                <a:gd name="T18" fmla="*/ 681 w 1077"/>
                <a:gd name="T19" fmla="*/ 1418 h 1531"/>
                <a:gd name="T20" fmla="*/ 624 w 1077"/>
                <a:gd name="T21" fmla="*/ 1475 h 1531"/>
                <a:gd name="T22" fmla="*/ 454 w 1077"/>
                <a:gd name="T23" fmla="*/ 1475 h 1531"/>
                <a:gd name="T24" fmla="*/ 340 w 1077"/>
                <a:gd name="T25" fmla="*/ 1531 h 1531"/>
                <a:gd name="T26" fmla="*/ 340 w 1077"/>
                <a:gd name="T27" fmla="*/ 1475 h 1531"/>
                <a:gd name="T28" fmla="*/ 170 w 1077"/>
                <a:gd name="T29" fmla="*/ 1475 h 1531"/>
                <a:gd name="T30" fmla="*/ 114 w 1077"/>
                <a:gd name="T31" fmla="*/ 1248 h 1531"/>
                <a:gd name="T32" fmla="*/ 170 w 1077"/>
                <a:gd name="T33" fmla="*/ 1248 h 1531"/>
                <a:gd name="T34" fmla="*/ 57 w 1077"/>
                <a:gd name="T35" fmla="*/ 1078 h 1531"/>
                <a:gd name="T36" fmla="*/ 0 w 1077"/>
                <a:gd name="T37" fmla="*/ 908 h 1531"/>
                <a:gd name="T38" fmla="*/ 57 w 1077"/>
                <a:gd name="T39" fmla="*/ 908 h 1531"/>
                <a:gd name="T40" fmla="*/ 0 w 1077"/>
                <a:gd name="T41" fmla="*/ 794 h 1531"/>
                <a:gd name="T42" fmla="*/ 57 w 1077"/>
                <a:gd name="T43" fmla="*/ 681 h 1531"/>
                <a:gd name="T44" fmla="*/ 114 w 1077"/>
                <a:gd name="T45" fmla="*/ 738 h 1531"/>
                <a:gd name="T46" fmla="*/ 340 w 1077"/>
                <a:gd name="T47" fmla="*/ 794 h 1531"/>
                <a:gd name="T48" fmla="*/ 454 w 1077"/>
                <a:gd name="T49" fmla="*/ 738 h 1531"/>
                <a:gd name="T50" fmla="*/ 454 w 1077"/>
                <a:gd name="T51" fmla="*/ 681 h 1531"/>
                <a:gd name="T52" fmla="*/ 340 w 1077"/>
                <a:gd name="T53" fmla="*/ 567 h 1531"/>
                <a:gd name="T54" fmla="*/ 397 w 1077"/>
                <a:gd name="T55" fmla="*/ 511 h 1531"/>
                <a:gd name="T56" fmla="*/ 454 w 1077"/>
                <a:gd name="T57" fmla="*/ 511 h 1531"/>
                <a:gd name="T58" fmla="*/ 510 w 1077"/>
                <a:gd name="T59" fmla="*/ 454 h 1531"/>
                <a:gd name="T60" fmla="*/ 454 w 1077"/>
                <a:gd name="T61" fmla="*/ 397 h 1531"/>
                <a:gd name="T62" fmla="*/ 510 w 1077"/>
                <a:gd name="T63" fmla="*/ 284 h 1531"/>
                <a:gd name="T64" fmla="*/ 681 w 1077"/>
                <a:gd name="T65" fmla="*/ 227 h 1531"/>
                <a:gd name="T66" fmla="*/ 737 w 1077"/>
                <a:gd name="T67" fmla="*/ 171 h 1531"/>
                <a:gd name="T68" fmla="*/ 737 w 1077"/>
                <a:gd name="T69" fmla="*/ 57 h 1531"/>
                <a:gd name="T70" fmla="*/ 907 w 1077"/>
                <a:gd name="T71" fmla="*/ 114 h 1531"/>
                <a:gd name="T72" fmla="*/ 964 w 1077"/>
                <a:gd name="T73" fmla="*/ 0 h 1531"/>
                <a:gd name="T74" fmla="*/ 1021 w 1077"/>
                <a:gd name="T75" fmla="*/ 114 h 1531"/>
                <a:gd name="T76" fmla="*/ 964 w 1077"/>
                <a:gd name="T77" fmla="*/ 171 h 1531"/>
                <a:gd name="T78" fmla="*/ 1021 w 1077"/>
                <a:gd name="T79" fmla="*/ 227 h 1531"/>
                <a:gd name="T80" fmla="*/ 964 w 1077"/>
                <a:gd name="T81" fmla="*/ 341 h 1531"/>
                <a:gd name="T82" fmla="*/ 964 w 1077"/>
                <a:gd name="T83" fmla="*/ 454 h 1531"/>
                <a:gd name="T84" fmla="*/ 1021 w 1077"/>
                <a:gd name="T85" fmla="*/ 511 h 1531"/>
                <a:gd name="T86" fmla="*/ 964 w 1077"/>
                <a:gd name="T87" fmla="*/ 567 h 1531"/>
                <a:gd name="T88" fmla="*/ 1077 w 1077"/>
                <a:gd name="T89" fmla="*/ 62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1531">
                  <a:moveTo>
                    <a:pt x="1077" y="624"/>
                  </a:moveTo>
                  <a:lnTo>
                    <a:pt x="907" y="908"/>
                  </a:lnTo>
                  <a:lnTo>
                    <a:pt x="964" y="964"/>
                  </a:lnTo>
                  <a:lnTo>
                    <a:pt x="907" y="1021"/>
                  </a:lnTo>
                  <a:lnTo>
                    <a:pt x="964" y="1078"/>
                  </a:lnTo>
                  <a:lnTo>
                    <a:pt x="907" y="1191"/>
                  </a:lnTo>
                  <a:lnTo>
                    <a:pt x="851" y="1191"/>
                  </a:lnTo>
                  <a:lnTo>
                    <a:pt x="794" y="1305"/>
                  </a:lnTo>
                  <a:lnTo>
                    <a:pt x="681" y="1361"/>
                  </a:lnTo>
                  <a:lnTo>
                    <a:pt x="681" y="1418"/>
                  </a:lnTo>
                  <a:lnTo>
                    <a:pt x="624" y="1475"/>
                  </a:lnTo>
                  <a:lnTo>
                    <a:pt x="454" y="1475"/>
                  </a:lnTo>
                  <a:lnTo>
                    <a:pt x="340" y="1531"/>
                  </a:lnTo>
                  <a:lnTo>
                    <a:pt x="340" y="1475"/>
                  </a:lnTo>
                  <a:lnTo>
                    <a:pt x="170" y="1475"/>
                  </a:lnTo>
                  <a:lnTo>
                    <a:pt x="114" y="1248"/>
                  </a:lnTo>
                  <a:lnTo>
                    <a:pt x="170" y="1248"/>
                  </a:lnTo>
                  <a:lnTo>
                    <a:pt x="57" y="1078"/>
                  </a:lnTo>
                  <a:lnTo>
                    <a:pt x="0" y="908"/>
                  </a:lnTo>
                  <a:lnTo>
                    <a:pt x="57" y="908"/>
                  </a:lnTo>
                  <a:lnTo>
                    <a:pt x="0" y="794"/>
                  </a:lnTo>
                  <a:lnTo>
                    <a:pt x="57" y="681"/>
                  </a:lnTo>
                  <a:lnTo>
                    <a:pt x="114" y="738"/>
                  </a:lnTo>
                  <a:lnTo>
                    <a:pt x="340" y="794"/>
                  </a:lnTo>
                  <a:lnTo>
                    <a:pt x="454" y="738"/>
                  </a:lnTo>
                  <a:lnTo>
                    <a:pt x="454" y="681"/>
                  </a:lnTo>
                  <a:lnTo>
                    <a:pt x="340" y="567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510" y="454"/>
                  </a:lnTo>
                  <a:lnTo>
                    <a:pt x="454" y="397"/>
                  </a:lnTo>
                  <a:lnTo>
                    <a:pt x="510" y="284"/>
                  </a:lnTo>
                  <a:lnTo>
                    <a:pt x="681" y="227"/>
                  </a:lnTo>
                  <a:lnTo>
                    <a:pt x="737" y="171"/>
                  </a:lnTo>
                  <a:lnTo>
                    <a:pt x="737" y="57"/>
                  </a:lnTo>
                  <a:lnTo>
                    <a:pt x="907" y="114"/>
                  </a:lnTo>
                  <a:lnTo>
                    <a:pt x="964" y="0"/>
                  </a:lnTo>
                  <a:lnTo>
                    <a:pt x="1021" y="114"/>
                  </a:lnTo>
                  <a:lnTo>
                    <a:pt x="964" y="171"/>
                  </a:lnTo>
                  <a:lnTo>
                    <a:pt x="1021" y="227"/>
                  </a:lnTo>
                  <a:lnTo>
                    <a:pt x="964" y="341"/>
                  </a:lnTo>
                  <a:lnTo>
                    <a:pt x="964" y="454"/>
                  </a:lnTo>
                  <a:lnTo>
                    <a:pt x="1021" y="511"/>
                  </a:lnTo>
                  <a:lnTo>
                    <a:pt x="964" y="567"/>
                  </a:lnTo>
                  <a:lnTo>
                    <a:pt x="1077" y="62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78" name="Freeform 53"/>
            <p:cNvSpPr>
              <a:spLocks/>
            </p:cNvSpPr>
            <p:nvPr/>
          </p:nvSpPr>
          <p:spPr bwMode="auto">
            <a:xfrm>
              <a:off x="4429" y="4782"/>
              <a:ext cx="340" cy="453"/>
            </a:xfrm>
            <a:custGeom>
              <a:avLst/>
              <a:gdLst>
                <a:gd name="T0" fmla="*/ 170 w 340"/>
                <a:gd name="T1" fmla="*/ 0 h 453"/>
                <a:gd name="T2" fmla="*/ 227 w 340"/>
                <a:gd name="T3" fmla="*/ 0 h 453"/>
                <a:gd name="T4" fmla="*/ 340 w 340"/>
                <a:gd name="T5" fmla="*/ 170 h 453"/>
                <a:gd name="T6" fmla="*/ 283 w 340"/>
                <a:gd name="T7" fmla="*/ 227 h 453"/>
                <a:gd name="T8" fmla="*/ 283 w 340"/>
                <a:gd name="T9" fmla="*/ 397 h 453"/>
                <a:gd name="T10" fmla="*/ 227 w 340"/>
                <a:gd name="T11" fmla="*/ 453 h 453"/>
                <a:gd name="T12" fmla="*/ 57 w 340"/>
                <a:gd name="T13" fmla="*/ 340 h 453"/>
                <a:gd name="T14" fmla="*/ 113 w 340"/>
                <a:gd name="T15" fmla="*/ 170 h 453"/>
                <a:gd name="T16" fmla="*/ 0 w 340"/>
                <a:gd name="T17" fmla="*/ 113 h 453"/>
                <a:gd name="T18" fmla="*/ 0 w 340"/>
                <a:gd name="T19" fmla="*/ 56 h 453"/>
                <a:gd name="T20" fmla="*/ 113 w 340"/>
                <a:gd name="T21" fmla="*/ 113 h 453"/>
                <a:gd name="T22" fmla="*/ 170 w 340"/>
                <a:gd name="T2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453">
                  <a:moveTo>
                    <a:pt x="170" y="0"/>
                  </a:moveTo>
                  <a:lnTo>
                    <a:pt x="227" y="0"/>
                  </a:lnTo>
                  <a:lnTo>
                    <a:pt x="340" y="170"/>
                  </a:lnTo>
                  <a:lnTo>
                    <a:pt x="283" y="227"/>
                  </a:lnTo>
                  <a:lnTo>
                    <a:pt x="283" y="397"/>
                  </a:lnTo>
                  <a:lnTo>
                    <a:pt x="227" y="453"/>
                  </a:lnTo>
                  <a:lnTo>
                    <a:pt x="57" y="340"/>
                  </a:lnTo>
                  <a:lnTo>
                    <a:pt x="113" y="170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113" y="113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79" name="Freeform 54"/>
            <p:cNvSpPr>
              <a:spLocks/>
            </p:cNvSpPr>
            <p:nvPr/>
          </p:nvSpPr>
          <p:spPr bwMode="auto">
            <a:xfrm>
              <a:off x="3635" y="3308"/>
              <a:ext cx="1077" cy="1814"/>
            </a:xfrm>
            <a:custGeom>
              <a:avLst/>
              <a:gdLst>
                <a:gd name="T0" fmla="*/ 113 w 1077"/>
                <a:gd name="T1" fmla="*/ 1701 h 1814"/>
                <a:gd name="T2" fmla="*/ 227 w 1077"/>
                <a:gd name="T3" fmla="*/ 1701 h 1814"/>
                <a:gd name="T4" fmla="*/ 340 w 1077"/>
                <a:gd name="T5" fmla="*/ 1757 h 1814"/>
                <a:gd name="T6" fmla="*/ 397 w 1077"/>
                <a:gd name="T7" fmla="*/ 1757 h 1814"/>
                <a:gd name="T8" fmla="*/ 510 w 1077"/>
                <a:gd name="T9" fmla="*/ 1757 h 1814"/>
                <a:gd name="T10" fmla="*/ 624 w 1077"/>
                <a:gd name="T11" fmla="*/ 1701 h 1814"/>
                <a:gd name="T12" fmla="*/ 851 w 1077"/>
                <a:gd name="T13" fmla="*/ 1757 h 1814"/>
                <a:gd name="T14" fmla="*/ 907 w 1077"/>
                <a:gd name="T15" fmla="*/ 1644 h 1814"/>
                <a:gd name="T16" fmla="*/ 794 w 1077"/>
                <a:gd name="T17" fmla="*/ 1530 h 1814"/>
                <a:gd name="T18" fmla="*/ 964 w 1077"/>
                <a:gd name="T19" fmla="*/ 1474 h 1814"/>
                <a:gd name="T20" fmla="*/ 907 w 1077"/>
                <a:gd name="T21" fmla="*/ 1360 h 1814"/>
                <a:gd name="T22" fmla="*/ 1021 w 1077"/>
                <a:gd name="T23" fmla="*/ 1247 h 1814"/>
                <a:gd name="T24" fmla="*/ 964 w 1077"/>
                <a:gd name="T25" fmla="*/ 1134 h 1814"/>
                <a:gd name="T26" fmla="*/ 964 w 1077"/>
                <a:gd name="T27" fmla="*/ 907 h 1814"/>
                <a:gd name="T28" fmla="*/ 907 w 1077"/>
                <a:gd name="T29" fmla="*/ 850 h 1814"/>
                <a:gd name="T30" fmla="*/ 681 w 1077"/>
                <a:gd name="T31" fmla="*/ 737 h 1814"/>
                <a:gd name="T32" fmla="*/ 624 w 1077"/>
                <a:gd name="T33" fmla="*/ 623 h 1814"/>
                <a:gd name="T34" fmla="*/ 567 w 1077"/>
                <a:gd name="T35" fmla="*/ 453 h 1814"/>
                <a:gd name="T36" fmla="*/ 681 w 1077"/>
                <a:gd name="T37" fmla="*/ 340 h 1814"/>
                <a:gd name="T38" fmla="*/ 624 w 1077"/>
                <a:gd name="T39" fmla="*/ 226 h 1814"/>
                <a:gd name="T40" fmla="*/ 454 w 1077"/>
                <a:gd name="T41" fmla="*/ 0 h 1814"/>
                <a:gd name="T42" fmla="*/ 340 w 1077"/>
                <a:gd name="T43" fmla="*/ 56 h 1814"/>
                <a:gd name="T44" fmla="*/ 170 w 1077"/>
                <a:gd name="T45" fmla="*/ 283 h 1814"/>
                <a:gd name="T46" fmla="*/ 113 w 1077"/>
                <a:gd name="T47" fmla="*/ 453 h 1814"/>
                <a:gd name="T48" fmla="*/ 57 w 1077"/>
                <a:gd name="T49" fmla="*/ 623 h 1814"/>
                <a:gd name="T50" fmla="*/ 57 w 1077"/>
                <a:gd name="T51" fmla="*/ 963 h 1814"/>
                <a:gd name="T52" fmla="*/ 113 w 1077"/>
                <a:gd name="T53" fmla="*/ 1077 h 1814"/>
                <a:gd name="T54" fmla="*/ 170 w 1077"/>
                <a:gd name="T55" fmla="*/ 1134 h 1814"/>
                <a:gd name="T56" fmla="*/ 227 w 1077"/>
                <a:gd name="T57" fmla="*/ 1304 h 1814"/>
                <a:gd name="T58" fmla="*/ 284 w 1077"/>
                <a:gd name="T59" fmla="*/ 1474 h 1814"/>
                <a:gd name="T60" fmla="*/ 170 w 1077"/>
                <a:gd name="T61" fmla="*/ 1417 h 1814"/>
                <a:gd name="T62" fmla="*/ 113 w 1077"/>
                <a:gd name="T63" fmla="*/ 1474 h 1814"/>
                <a:gd name="T64" fmla="*/ 57 w 1077"/>
                <a:gd name="T65" fmla="*/ 158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7" h="1814">
                  <a:moveTo>
                    <a:pt x="57" y="1757"/>
                  </a:moveTo>
                  <a:lnTo>
                    <a:pt x="113" y="1701"/>
                  </a:lnTo>
                  <a:lnTo>
                    <a:pt x="227" y="1644"/>
                  </a:lnTo>
                  <a:lnTo>
                    <a:pt x="227" y="1701"/>
                  </a:lnTo>
                  <a:lnTo>
                    <a:pt x="284" y="1701"/>
                  </a:lnTo>
                  <a:lnTo>
                    <a:pt x="340" y="1757"/>
                  </a:lnTo>
                  <a:lnTo>
                    <a:pt x="397" y="1701"/>
                  </a:lnTo>
                  <a:lnTo>
                    <a:pt x="397" y="1757"/>
                  </a:lnTo>
                  <a:lnTo>
                    <a:pt x="510" y="1701"/>
                  </a:lnTo>
                  <a:lnTo>
                    <a:pt x="510" y="1757"/>
                  </a:lnTo>
                  <a:lnTo>
                    <a:pt x="567" y="1757"/>
                  </a:lnTo>
                  <a:lnTo>
                    <a:pt x="624" y="1701"/>
                  </a:lnTo>
                  <a:lnTo>
                    <a:pt x="794" y="1701"/>
                  </a:lnTo>
                  <a:lnTo>
                    <a:pt x="851" y="1757"/>
                  </a:lnTo>
                  <a:lnTo>
                    <a:pt x="851" y="1814"/>
                  </a:lnTo>
                  <a:lnTo>
                    <a:pt x="907" y="1644"/>
                  </a:lnTo>
                  <a:lnTo>
                    <a:pt x="794" y="1587"/>
                  </a:lnTo>
                  <a:lnTo>
                    <a:pt x="794" y="1530"/>
                  </a:lnTo>
                  <a:lnTo>
                    <a:pt x="907" y="1587"/>
                  </a:lnTo>
                  <a:lnTo>
                    <a:pt x="964" y="1474"/>
                  </a:lnTo>
                  <a:lnTo>
                    <a:pt x="907" y="1417"/>
                  </a:lnTo>
                  <a:lnTo>
                    <a:pt x="907" y="1360"/>
                  </a:lnTo>
                  <a:lnTo>
                    <a:pt x="1077" y="1360"/>
                  </a:lnTo>
                  <a:lnTo>
                    <a:pt x="1021" y="1247"/>
                  </a:lnTo>
                  <a:lnTo>
                    <a:pt x="1077" y="1190"/>
                  </a:lnTo>
                  <a:lnTo>
                    <a:pt x="964" y="1134"/>
                  </a:lnTo>
                  <a:lnTo>
                    <a:pt x="1021" y="1020"/>
                  </a:lnTo>
                  <a:lnTo>
                    <a:pt x="964" y="907"/>
                  </a:lnTo>
                  <a:lnTo>
                    <a:pt x="907" y="907"/>
                  </a:lnTo>
                  <a:lnTo>
                    <a:pt x="907" y="850"/>
                  </a:lnTo>
                  <a:lnTo>
                    <a:pt x="737" y="850"/>
                  </a:lnTo>
                  <a:lnTo>
                    <a:pt x="681" y="737"/>
                  </a:lnTo>
                  <a:lnTo>
                    <a:pt x="681" y="680"/>
                  </a:lnTo>
                  <a:lnTo>
                    <a:pt x="624" y="623"/>
                  </a:lnTo>
                  <a:lnTo>
                    <a:pt x="681" y="510"/>
                  </a:lnTo>
                  <a:lnTo>
                    <a:pt x="567" y="453"/>
                  </a:lnTo>
                  <a:lnTo>
                    <a:pt x="624" y="396"/>
                  </a:lnTo>
                  <a:lnTo>
                    <a:pt x="681" y="340"/>
                  </a:lnTo>
                  <a:lnTo>
                    <a:pt x="681" y="226"/>
                  </a:lnTo>
                  <a:lnTo>
                    <a:pt x="624" y="226"/>
                  </a:lnTo>
                  <a:lnTo>
                    <a:pt x="624" y="113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0" y="56"/>
                  </a:lnTo>
                  <a:lnTo>
                    <a:pt x="227" y="56"/>
                  </a:lnTo>
                  <a:lnTo>
                    <a:pt x="170" y="283"/>
                  </a:lnTo>
                  <a:lnTo>
                    <a:pt x="170" y="396"/>
                  </a:lnTo>
                  <a:lnTo>
                    <a:pt x="113" y="453"/>
                  </a:lnTo>
                  <a:lnTo>
                    <a:pt x="113" y="510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57" y="963"/>
                  </a:lnTo>
                  <a:lnTo>
                    <a:pt x="0" y="1020"/>
                  </a:lnTo>
                  <a:lnTo>
                    <a:pt x="113" y="1077"/>
                  </a:lnTo>
                  <a:lnTo>
                    <a:pt x="170" y="1020"/>
                  </a:lnTo>
                  <a:lnTo>
                    <a:pt x="170" y="1134"/>
                  </a:lnTo>
                  <a:lnTo>
                    <a:pt x="113" y="1247"/>
                  </a:lnTo>
                  <a:lnTo>
                    <a:pt x="227" y="1304"/>
                  </a:lnTo>
                  <a:lnTo>
                    <a:pt x="284" y="1360"/>
                  </a:lnTo>
                  <a:lnTo>
                    <a:pt x="284" y="1474"/>
                  </a:lnTo>
                  <a:lnTo>
                    <a:pt x="227" y="1474"/>
                  </a:lnTo>
                  <a:lnTo>
                    <a:pt x="170" y="1417"/>
                  </a:lnTo>
                  <a:lnTo>
                    <a:pt x="113" y="1417"/>
                  </a:lnTo>
                  <a:lnTo>
                    <a:pt x="113" y="1474"/>
                  </a:lnTo>
                  <a:lnTo>
                    <a:pt x="0" y="1530"/>
                  </a:lnTo>
                  <a:lnTo>
                    <a:pt x="57" y="1587"/>
                  </a:lnTo>
                  <a:lnTo>
                    <a:pt x="57" y="17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80" name="Freeform 55"/>
            <p:cNvSpPr>
              <a:spLocks/>
            </p:cNvSpPr>
            <p:nvPr/>
          </p:nvSpPr>
          <p:spPr bwMode="auto">
            <a:xfrm>
              <a:off x="4599" y="3704"/>
              <a:ext cx="624" cy="964"/>
            </a:xfrm>
            <a:custGeom>
              <a:avLst/>
              <a:gdLst>
                <a:gd name="T0" fmla="*/ 0 w 624"/>
                <a:gd name="T1" fmla="*/ 738 h 964"/>
                <a:gd name="T2" fmla="*/ 57 w 624"/>
                <a:gd name="T3" fmla="*/ 624 h 964"/>
                <a:gd name="T4" fmla="*/ 0 w 624"/>
                <a:gd name="T5" fmla="*/ 511 h 964"/>
                <a:gd name="T6" fmla="*/ 57 w 624"/>
                <a:gd name="T7" fmla="*/ 454 h 964"/>
                <a:gd name="T8" fmla="*/ 57 w 624"/>
                <a:gd name="T9" fmla="*/ 341 h 964"/>
                <a:gd name="T10" fmla="*/ 57 w 624"/>
                <a:gd name="T11" fmla="*/ 284 h 964"/>
                <a:gd name="T12" fmla="*/ 170 w 624"/>
                <a:gd name="T13" fmla="*/ 171 h 964"/>
                <a:gd name="T14" fmla="*/ 284 w 624"/>
                <a:gd name="T15" fmla="*/ 0 h 964"/>
                <a:gd name="T16" fmla="*/ 340 w 624"/>
                <a:gd name="T17" fmla="*/ 57 h 964"/>
                <a:gd name="T18" fmla="*/ 340 w 624"/>
                <a:gd name="T19" fmla="*/ 171 h 964"/>
                <a:gd name="T20" fmla="*/ 454 w 624"/>
                <a:gd name="T21" fmla="*/ 227 h 964"/>
                <a:gd name="T22" fmla="*/ 454 w 624"/>
                <a:gd name="T23" fmla="*/ 284 h 964"/>
                <a:gd name="T24" fmla="*/ 624 w 624"/>
                <a:gd name="T25" fmla="*/ 341 h 964"/>
                <a:gd name="T26" fmla="*/ 624 w 624"/>
                <a:gd name="T27" fmla="*/ 511 h 964"/>
                <a:gd name="T28" fmla="*/ 510 w 624"/>
                <a:gd name="T29" fmla="*/ 454 h 964"/>
                <a:gd name="T30" fmla="*/ 510 w 624"/>
                <a:gd name="T31" fmla="*/ 738 h 964"/>
                <a:gd name="T32" fmla="*/ 454 w 624"/>
                <a:gd name="T33" fmla="*/ 794 h 964"/>
                <a:gd name="T34" fmla="*/ 454 w 624"/>
                <a:gd name="T35" fmla="*/ 908 h 964"/>
                <a:gd name="T36" fmla="*/ 397 w 624"/>
                <a:gd name="T37" fmla="*/ 964 h 964"/>
                <a:gd name="T38" fmla="*/ 340 w 624"/>
                <a:gd name="T39" fmla="*/ 908 h 964"/>
                <a:gd name="T40" fmla="*/ 227 w 624"/>
                <a:gd name="T41" fmla="*/ 851 h 964"/>
                <a:gd name="T42" fmla="*/ 113 w 624"/>
                <a:gd name="T43" fmla="*/ 908 h 964"/>
                <a:gd name="T44" fmla="*/ 113 w 624"/>
                <a:gd name="T45" fmla="*/ 794 h 964"/>
                <a:gd name="T46" fmla="*/ 0 w 624"/>
                <a:gd name="T47" fmla="*/ 73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4" h="964">
                  <a:moveTo>
                    <a:pt x="0" y="738"/>
                  </a:moveTo>
                  <a:lnTo>
                    <a:pt x="57" y="624"/>
                  </a:lnTo>
                  <a:lnTo>
                    <a:pt x="0" y="511"/>
                  </a:lnTo>
                  <a:lnTo>
                    <a:pt x="57" y="454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170" y="171"/>
                  </a:lnTo>
                  <a:lnTo>
                    <a:pt x="284" y="0"/>
                  </a:lnTo>
                  <a:lnTo>
                    <a:pt x="340" y="57"/>
                  </a:lnTo>
                  <a:lnTo>
                    <a:pt x="340" y="171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624" y="341"/>
                  </a:lnTo>
                  <a:lnTo>
                    <a:pt x="624" y="511"/>
                  </a:lnTo>
                  <a:lnTo>
                    <a:pt x="510" y="454"/>
                  </a:lnTo>
                  <a:lnTo>
                    <a:pt x="510" y="738"/>
                  </a:lnTo>
                  <a:lnTo>
                    <a:pt x="454" y="794"/>
                  </a:lnTo>
                  <a:lnTo>
                    <a:pt x="454" y="908"/>
                  </a:lnTo>
                  <a:lnTo>
                    <a:pt x="397" y="964"/>
                  </a:lnTo>
                  <a:lnTo>
                    <a:pt x="340" y="908"/>
                  </a:lnTo>
                  <a:lnTo>
                    <a:pt x="227" y="851"/>
                  </a:lnTo>
                  <a:lnTo>
                    <a:pt x="113" y="908"/>
                  </a:lnTo>
                  <a:lnTo>
                    <a:pt x="113" y="794"/>
                  </a:lnTo>
                  <a:lnTo>
                    <a:pt x="0" y="7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81" name="Freeform 56"/>
            <p:cNvSpPr>
              <a:spLocks/>
            </p:cNvSpPr>
            <p:nvPr/>
          </p:nvSpPr>
          <p:spPr bwMode="auto">
            <a:xfrm>
              <a:off x="4202" y="3704"/>
              <a:ext cx="454" cy="511"/>
            </a:xfrm>
            <a:custGeom>
              <a:avLst/>
              <a:gdLst>
                <a:gd name="T0" fmla="*/ 57 w 454"/>
                <a:gd name="T1" fmla="*/ 0 h 511"/>
                <a:gd name="T2" fmla="*/ 227 w 454"/>
                <a:gd name="T3" fmla="*/ 227 h 511"/>
                <a:gd name="T4" fmla="*/ 284 w 454"/>
                <a:gd name="T5" fmla="*/ 227 h 511"/>
                <a:gd name="T6" fmla="*/ 284 w 454"/>
                <a:gd name="T7" fmla="*/ 284 h 511"/>
                <a:gd name="T8" fmla="*/ 454 w 454"/>
                <a:gd name="T9" fmla="*/ 284 h 511"/>
                <a:gd name="T10" fmla="*/ 454 w 454"/>
                <a:gd name="T11" fmla="*/ 397 h 511"/>
                <a:gd name="T12" fmla="*/ 454 w 454"/>
                <a:gd name="T13" fmla="*/ 454 h 511"/>
                <a:gd name="T14" fmla="*/ 397 w 454"/>
                <a:gd name="T15" fmla="*/ 511 h 511"/>
                <a:gd name="T16" fmla="*/ 340 w 454"/>
                <a:gd name="T17" fmla="*/ 511 h 511"/>
                <a:gd name="T18" fmla="*/ 340 w 454"/>
                <a:gd name="T19" fmla="*/ 454 h 511"/>
                <a:gd name="T20" fmla="*/ 170 w 454"/>
                <a:gd name="T21" fmla="*/ 454 h 511"/>
                <a:gd name="T22" fmla="*/ 114 w 454"/>
                <a:gd name="T23" fmla="*/ 341 h 511"/>
                <a:gd name="T24" fmla="*/ 114 w 454"/>
                <a:gd name="T25" fmla="*/ 284 h 511"/>
                <a:gd name="T26" fmla="*/ 57 w 454"/>
                <a:gd name="T27" fmla="*/ 227 h 511"/>
                <a:gd name="T28" fmla="*/ 114 w 454"/>
                <a:gd name="T29" fmla="*/ 114 h 511"/>
                <a:gd name="T30" fmla="*/ 0 w 454"/>
                <a:gd name="T31" fmla="*/ 57 h 511"/>
                <a:gd name="T32" fmla="*/ 57 w 454"/>
                <a:gd name="T3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511">
                  <a:moveTo>
                    <a:pt x="57" y="0"/>
                  </a:moveTo>
                  <a:lnTo>
                    <a:pt x="227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454" y="284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170" y="454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57" y="227"/>
                  </a:lnTo>
                  <a:lnTo>
                    <a:pt x="114" y="114"/>
                  </a:lnTo>
                  <a:lnTo>
                    <a:pt x="0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82" name="Freeform 57"/>
            <p:cNvSpPr>
              <a:spLocks/>
            </p:cNvSpPr>
            <p:nvPr/>
          </p:nvSpPr>
          <p:spPr bwMode="auto">
            <a:xfrm>
              <a:off x="4259" y="3478"/>
              <a:ext cx="624" cy="510"/>
            </a:xfrm>
            <a:custGeom>
              <a:avLst/>
              <a:gdLst>
                <a:gd name="T0" fmla="*/ 57 w 624"/>
                <a:gd name="T1" fmla="*/ 56 h 510"/>
                <a:gd name="T2" fmla="*/ 57 w 624"/>
                <a:gd name="T3" fmla="*/ 170 h 510"/>
                <a:gd name="T4" fmla="*/ 0 w 624"/>
                <a:gd name="T5" fmla="*/ 226 h 510"/>
                <a:gd name="T6" fmla="*/ 170 w 624"/>
                <a:gd name="T7" fmla="*/ 453 h 510"/>
                <a:gd name="T8" fmla="*/ 227 w 624"/>
                <a:gd name="T9" fmla="*/ 453 h 510"/>
                <a:gd name="T10" fmla="*/ 227 w 624"/>
                <a:gd name="T11" fmla="*/ 510 h 510"/>
                <a:gd name="T12" fmla="*/ 397 w 624"/>
                <a:gd name="T13" fmla="*/ 510 h 510"/>
                <a:gd name="T14" fmla="*/ 510 w 624"/>
                <a:gd name="T15" fmla="*/ 397 h 510"/>
                <a:gd name="T16" fmla="*/ 624 w 624"/>
                <a:gd name="T17" fmla="*/ 226 h 510"/>
                <a:gd name="T18" fmla="*/ 567 w 624"/>
                <a:gd name="T19" fmla="*/ 170 h 510"/>
                <a:gd name="T20" fmla="*/ 624 w 624"/>
                <a:gd name="T21" fmla="*/ 113 h 510"/>
                <a:gd name="T22" fmla="*/ 567 w 624"/>
                <a:gd name="T23" fmla="*/ 0 h 510"/>
                <a:gd name="T24" fmla="*/ 453 w 624"/>
                <a:gd name="T25" fmla="*/ 56 h 510"/>
                <a:gd name="T26" fmla="*/ 397 w 624"/>
                <a:gd name="T27" fmla="*/ 170 h 510"/>
                <a:gd name="T28" fmla="*/ 170 w 624"/>
                <a:gd name="T29" fmla="*/ 113 h 510"/>
                <a:gd name="T30" fmla="*/ 113 w 624"/>
                <a:gd name="T31" fmla="*/ 56 h 510"/>
                <a:gd name="T32" fmla="*/ 57 w 624"/>
                <a:gd name="T33" fmla="*/ 56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4" h="510">
                  <a:moveTo>
                    <a:pt x="57" y="56"/>
                  </a:moveTo>
                  <a:lnTo>
                    <a:pt x="57" y="170"/>
                  </a:lnTo>
                  <a:lnTo>
                    <a:pt x="0" y="226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397" y="510"/>
                  </a:lnTo>
                  <a:lnTo>
                    <a:pt x="510" y="397"/>
                  </a:lnTo>
                  <a:lnTo>
                    <a:pt x="624" y="226"/>
                  </a:lnTo>
                  <a:lnTo>
                    <a:pt x="567" y="170"/>
                  </a:lnTo>
                  <a:lnTo>
                    <a:pt x="624" y="113"/>
                  </a:lnTo>
                  <a:lnTo>
                    <a:pt x="567" y="0"/>
                  </a:lnTo>
                  <a:lnTo>
                    <a:pt x="453" y="56"/>
                  </a:lnTo>
                  <a:lnTo>
                    <a:pt x="397" y="170"/>
                  </a:lnTo>
                  <a:lnTo>
                    <a:pt x="170" y="113"/>
                  </a:lnTo>
                  <a:lnTo>
                    <a:pt x="113" y="56"/>
                  </a:lnTo>
                  <a:lnTo>
                    <a:pt x="57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83" name="Freeform 58"/>
            <p:cNvSpPr>
              <a:spLocks/>
            </p:cNvSpPr>
            <p:nvPr/>
          </p:nvSpPr>
          <p:spPr bwMode="auto">
            <a:xfrm>
              <a:off x="2841" y="2060"/>
              <a:ext cx="1531" cy="1985"/>
            </a:xfrm>
            <a:custGeom>
              <a:avLst/>
              <a:gdLst>
                <a:gd name="T0" fmla="*/ 567 w 1531"/>
                <a:gd name="T1" fmla="*/ 0 h 1985"/>
                <a:gd name="T2" fmla="*/ 567 w 1531"/>
                <a:gd name="T3" fmla="*/ 113 h 1985"/>
                <a:gd name="T4" fmla="*/ 624 w 1531"/>
                <a:gd name="T5" fmla="*/ 170 h 1985"/>
                <a:gd name="T6" fmla="*/ 567 w 1531"/>
                <a:gd name="T7" fmla="*/ 227 h 1985"/>
                <a:gd name="T8" fmla="*/ 624 w 1531"/>
                <a:gd name="T9" fmla="*/ 340 h 1985"/>
                <a:gd name="T10" fmla="*/ 511 w 1531"/>
                <a:gd name="T11" fmla="*/ 397 h 1985"/>
                <a:gd name="T12" fmla="*/ 397 w 1531"/>
                <a:gd name="T13" fmla="*/ 510 h 1985"/>
                <a:gd name="T14" fmla="*/ 227 w 1531"/>
                <a:gd name="T15" fmla="*/ 567 h 1985"/>
                <a:gd name="T16" fmla="*/ 114 w 1531"/>
                <a:gd name="T17" fmla="*/ 454 h 1985"/>
                <a:gd name="T18" fmla="*/ 0 w 1531"/>
                <a:gd name="T19" fmla="*/ 624 h 1985"/>
                <a:gd name="T20" fmla="*/ 57 w 1531"/>
                <a:gd name="T21" fmla="*/ 737 h 1985"/>
                <a:gd name="T22" fmla="*/ 170 w 1531"/>
                <a:gd name="T23" fmla="*/ 794 h 1985"/>
                <a:gd name="T24" fmla="*/ 114 w 1531"/>
                <a:gd name="T25" fmla="*/ 907 h 1985"/>
                <a:gd name="T26" fmla="*/ 170 w 1531"/>
                <a:gd name="T27" fmla="*/ 964 h 1985"/>
                <a:gd name="T28" fmla="*/ 170 w 1531"/>
                <a:gd name="T29" fmla="*/ 1021 h 1985"/>
                <a:gd name="T30" fmla="*/ 227 w 1531"/>
                <a:gd name="T31" fmla="*/ 1134 h 1985"/>
                <a:gd name="T32" fmla="*/ 340 w 1531"/>
                <a:gd name="T33" fmla="*/ 1191 h 1985"/>
                <a:gd name="T34" fmla="*/ 284 w 1531"/>
                <a:gd name="T35" fmla="*/ 1304 h 1985"/>
                <a:gd name="T36" fmla="*/ 284 w 1531"/>
                <a:gd name="T37" fmla="*/ 1474 h 1985"/>
                <a:gd name="T38" fmla="*/ 340 w 1531"/>
                <a:gd name="T39" fmla="*/ 1588 h 1985"/>
                <a:gd name="T40" fmla="*/ 397 w 1531"/>
                <a:gd name="T41" fmla="*/ 1588 h 1985"/>
                <a:gd name="T42" fmla="*/ 511 w 1531"/>
                <a:gd name="T43" fmla="*/ 1701 h 1985"/>
                <a:gd name="T44" fmla="*/ 624 w 1531"/>
                <a:gd name="T45" fmla="*/ 1758 h 1985"/>
                <a:gd name="T46" fmla="*/ 624 w 1531"/>
                <a:gd name="T47" fmla="*/ 1871 h 1985"/>
                <a:gd name="T48" fmla="*/ 681 w 1531"/>
                <a:gd name="T49" fmla="*/ 1928 h 1985"/>
                <a:gd name="T50" fmla="*/ 794 w 1531"/>
                <a:gd name="T51" fmla="*/ 1871 h 1985"/>
                <a:gd name="T52" fmla="*/ 737 w 1531"/>
                <a:gd name="T53" fmla="*/ 1985 h 1985"/>
                <a:gd name="T54" fmla="*/ 851 w 1531"/>
                <a:gd name="T55" fmla="*/ 1985 h 1985"/>
                <a:gd name="T56" fmla="*/ 851 w 1531"/>
                <a:gd name="T57" fmla="*/ 1871 h 1985"/>
                <a:gd name="T58" fmla="*/ 907 w 1531"/>
                <a:gd name="T59" fmla="*/ 1758 h 1985"/>
                <a:gd name="T60" fmla="*/ 907 w 1531"/>
                <a:gd name="T61" fmla="*/ 1701 h 1985"/>
                <a:gd name="T62" fmla="*/ 964 w 1531"/>
                <a:gd name="T63" fmla="*/ 1644 h 1985"/>
                <a:gd name="T64" fmla="*/ 964 w 1531"/>
                <a:gd name="T65" fmla="*/ 1531 h 1985"/>
                <a:gd name="T66" fmla="*/ 1021 w 1531"/>
                <a:gd name="T67" fmla="*/ 1304 h 1985"/>
                <a:gd name="T68" fmla="*/ 1134 w 1531"/>
                <a:gd name="T69" fmla="*/ 1304 h 1985"/>
                <a:gd name="T70" fmla="*/ 1248 w 1531"/>
                <a:gd name="T71" fmla="*/ 1361 h 1985"/>
                <a:gd name="T72" fmla="*/ 1248 w 1531"/>
                <a:gd name="T73" fmla="*/ 1248 h 1985"/>
                <a:gd name="T74" fmla="*/ 1191 w 1531"/>
                <a:gd name="T75" fmla="*/ 1077 h 1985"/>
                <a:gd name="T76" fmla="*/ 1304 w 1531"/>
                <a:gd name="T77" fmla="*/ 851 h 1985"/>
                <a:gd name="T78" fmla="*/ 1475 w 1531"/>
                <a:gd name="T79" fmla="*/ 794 h 1985"/>
                <a:gd name="T80" fmla="*/ 1531 w 1531"/>
                <a:gd name="T81" fmla="*/ 794 h 1985"/>
                <a:gd name="T82" fmla="*/ 1418 w 1531"/>
                <a:gd name="T83" fmla="*/ 624 h 1985"/>
                <a:gd name="T84" fmla="*/ 1361 w 1531"/>
                <a:gd name="T85" fmla="*/ 454 h 1985"/>
                <a:gd name="T86" fmla="*/ 1304 w 1531"/>
                <a:gd name="T87" fmla="*/ 454 h 1985"/>
                <a:gd name="T88" fmla="*/ 1191 w 1531"/>
                <a:gd name="T89" fmla="*/ 397 h 1985"/>
                <a:gd name="T90" fmla="*/ 1078 w 1531"/>
                <a:gd name="T91" fmla="*/ 284 h 1985"/>
                <a:gd name="T92" fmla="*/ 964 w 1531"/>
                <a:gd name="T93" fmla="*/ 397 h 1985"/>
                <a:gd name="T94" fmla="*/ 907 w 1531"/>
                <a:gd name="T95" fmla="*/ 284 h 1985"/>
                <a:gd name="T96" fmla="*/ 907 w 1531"/>
                <a:gd name="T97" fmla="*/ 227 h 1985"/>
                <a:gd name="T98" fmla="*/ 567 w 1531"/>
                <a:gd name="T99" fmla="*/ 0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1" h="1985">
                  <a:moveTo>
                    <a:pt x="567" y="0"/>
                  </a:moveTo>
                  <a:lnTo>
                    <a:pt x="567" y="113"/>
                  </a:lnTo>
                  <a:lnTo>
                    <a:pt x="624" y="170"/>
                  </a:lnTo>
                  <a:lnTo>
                    <a:pt x="567" y="227"/>
                  </a:lnTo>
                  <a:lnTo>
                    <a:pt x="624" y="340"/>
                  </a:lnTo>
                  <a:lnTo>
                    <a:pt x="511" y="397"/>
                  </a:lnTo>
                  <a:lnTo>
                    <a:pt x="397" y="510"/>
                  </a:lnTo>
                  <a:lnTo>
                    <a:pt x="227" y="567"/>
                  </a:lnTo>
                  <a:lnTo>
                    <a:pt x="114" y="454"/>
                  </a:lnTo>
                  <a:lnTo>
                    <a:pt x="0" y="624"/>
                  </a:lnTo>
                  <a:lnTo>
                    <a:pt x="57" y="737"/>
                  </a:lnTo>
                  <a:lnTo>
                    <a:pt x="170" y="794"/>
                  </a:lnTo>
                  <a:lnTo>
                    <a:pt x="114" y="907"/>
                  </a:lnTo>
                  <a:lnTo>
                    <a:pt x="170" y="964"/>
                  </a:lnTo>
                  <a:lnTo>
                    <a:pt x="170" y="1021"/>
                  </a:lnTo>
                  <a:lnTo>
                    <a:pt x="227" y="1134"/>
                  </a:lnTo>
                  <a:lnTo>
                    <a:pt x="340" y="1191"/>
                  </a:lnTo>
                  <a:lnTo>
                    <a:pt x="284" y="1304"/>
                  </a:lnTo>
                  <a:lnTo>
                    <a:pt x="284" y="1474"/>
                  </a:lnTo>
                  <a:lnTo>
                    <a:pt x="340" y="1588"/>
                  </a:lnTo>
                  <a:lnTo>
                    <a:pt x="397" y="1588"/>
                  </a:lnTo>
                  <a:lnTo>
                    <a:pt x="511" y="1701"/>
                  </a:lnTo>
                  <a:lnTo>
                    <a:pt x="624" y="1758"/>
                  </a:lnTo>
                  <a:lnTo>
                    <a:pt x="624" y="1871"/>
                  </a:lnTo>
                  <a:lnTo>
                    <a:pt x="681" y="1928"/>
                  </a:lnTo>
                  <a:lnTo>
                    <a:pt x="794" y="1871"/>
                  </a:lnTo>
                  <a:lnTo>
                    <a:pt x="737" y="1985"/>
                  </a:lnTo>
                  <a:lnTo>
                    <a:pt x="851" y="1985"/>
                  </a:lnTo>
                  <a:lnTo>
                    <a:pt x="851" y="1871"/>
                  </a:lnTo>
                  <a:lnTo>
                    <a:pt x="907" y="1758"/>
                  </a:lnTo>
                  <a:lnTo>
                    <a:pt x="907" y="1701"/>
                  </a:lnTo>
                  <a:lnTo>
                    <a:pt x="964" y="1644"/>
                  </a:lnTo>
                  <a:lnTo>
                    <a:pt x="964" y="1531"/>
                  </a:lnTo>
                  <a:lnTo>
                    <a:pt x="1021" y="1304"/>
                  </a:lnTo>
                  <a:lnTo>
                    <a:pt x="1134" y="1304"/>
                  </a:lnTo>
                  <a:lnTo>
                    <a:pt x="1248" y="1361"/>
                  </a:lnTo>
                  <a:lnTo>
                    <a:pt x="1248" y="1248"/>
                  </a:lnTo>
                  <a:lnTo>
                    <a:pt x="1191" y="1077"/>
                  </a:lnTo>
                  <a:lnTo>
                    <a:pt x="1304" y="851"/>
                  </a:lnTo>
                  <a:lnTo>
                    <a:pt x="1475" y="794"/>
                  </a:lnTo>
                  <a:lnTo>
                    <a:pt x="1531" y="794"/>
                  </a:lnTo>
                  <a:lnTo>
                    <a:pt x="1418" y="624"/>
                  </a:lnTo>
                  <a:lnTo>
                    <a:pt x="1361" y="454"/>
                  </a:lnTo>
                  <a:lnTo>
                    <a:pt x="1304" y="454"/>
                  </a:lnTo>
                  <a:lnTo>
                    <a:pt x="1191" y="397"/>
                  </a:lnTo>
                  <a:lnTo>
                    <a:pt x="1078" y="284"/>
                  </a:lnTo>
                  <a:lnTo>
                    <a:pt x="964" y="397"/>
                  </a:lnTo>
                  <a:lnTo>
                    <a:pt x="907" y="284"/>
                  </a:lnTo>
                  <a:lnTo>
                    <a:pt x="907" y="227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84" name="Freeform 59"/>
            <p:cNvSpPr>
              <a:spLocks/>
            </p:cNvSpPr>
            <p:nvPr/>
          </p:nvSpPr>
          <p:spPr bwMode="auto">
            <a:xfrm>
              <a:off x="3408" y="1493"/>
              <a:ext cx="1531" cy="1021"/>
            </a:xfrm>
            <a:custGeom>
              <a:avLst/>
              <a:gdLst>
                <a:gd name="T0" fmla="*/ 1531 w 1531"/>
                <a:gd name="T1" fmla="*/ 170 h 1021"/>
                <a:gd name="T2" fmla="*/ 1475 w 1531"/>
                <a:gd name="T3" fmla="*/ 170 h 1021"/>
                <a:gd name="T4" fmla="*/ 1304 w 1531"/>
                <a:gd name="T5" fmla="*/ 0 h 1021"/>
                <a:gd name="T6" fmla="*/ 1248 w 1531"/>
                <a:gd name="T7" fmla="*/ 0 h 1021"/>
                <a:gd name="T8" fmla="*/ 1191 w 1531"/>
                <a:gd name="T9" fmla="*/ 57 h 1021"/>
                <a:gd name="T10" fmla="*/ 1134 w 1531"/>
                <a:gd name="T11" fmla="*/ 0 h 1021"/>
                <a:gd name="T12" fmla="*/ 1021 w 1531"/>
                <a:gd name="T13" fmla="*/ 57 h 1021"/>
                <a:gd name="T14" fmla="*/ 1021 w 1531"/>
                <a:gd name="T15" fmla="*/ 113 h 1021"/>
                <a:gd name="T16" fmla="*/ 624 w 1531"/>
                <a:gd name="T17" fmla="*/ 57 h 1021"/>
                <a:gd name="T18" fmla="*/ 567 w 1531"/>
                <a:gd name="T19" fmla="*/ 57 h 1021"/>
                <a:gd name="T20" fmla="*/ 624 w 1531"/>
                <a:gd name="T21" fmla="*/ 113 h 1021"/>
                <a:gd name="T22" fmla="*/ 567 w 1531"/>
                <a:gd name="T23" fmla="*/ 227 h 1021"/>
                <a:gd name="T24" fmla="*/ 454 w 1531"/>
                <a:gd name="T25" fmla="*/ 227 h 1021"/>
                <a:gd name="T26" fmla="*/ 454 w 1531"/>
                <a:gd name="T27" fmla="*/ 340 h 1021"/>
                <a:gd name="T28" fmla="*/ 284 w 1531"/>
                <a:gd name="T29" fmla="*/ 284 h 1021"/>
                <a:gd name="T30" fmla="*/ 170 w 1531"/>
                <a:gd name="T31" fmla="*/ 284 h 1021"/>
                <a:gd name="T32" fmla="*/ 114 w 1531"/>
                <a:gd name="T33" fmla="*/ 284 h 1021"/>
                <a:gd name="T34" fmla="*/ 0 w 1531"/>
                <a:gd name="T35" fmla="*/ 397 h 1021"/>
                <a:gd name="T36" fmla="*/ 57 w 1531"/>
                <a:gd name="T37" fmla="*/ 454 h 1021"/>
                <a:gd name="T38" fmla="*/ 0 w 1531"/>
                <a:gd name="T39" fmla="*/ 567 h 1021"/>
                <a:gd name="T40" fmla="*/ 340 w 1531"/>
                <a:gd name="T41" fmla="*/ 794 h 1021"/>
                <a:gd name="T42" fmla="*/ 340 w 1531"/>
                <a:gd name="T43" fmla="*/ 851 h 1021"/>
                <a:gd name="T44" fmla="*/ 397 w 1531"/>
                <a:gd name="T45" fmla="*/ 964 h 1021"/>
                <a:gd name="T46" fmla="*/ 511 w 1531"/>
                <a:gd name="T47" fmla="*/ 851 h 1021"/>
                <a:gd name="T48" fmla="*/ 624 w 1531"/>
                <a:gd name="T49" fmla="*/ 964 h 1021"/>
                <a:gd name="T50" fmla="*/ 737 w 1531"/>
                <a:gd name="T51" fmla="*/ 1021 h 1021"/>
                <a:gd name="T52" fmla="*/ 851 w 1531"/>
                <a:gd name="T53" fmla="*/ 1021 h 1021"/>
                <a:gd name="T54" fmla="*/ 794 w 1531"/>
                <a:gd name="T55" fmla="*/ 907 h 1021"/>
                <a:gd name="T56" fmla="*/ 851 w 1531"/>
                <a:gd name="T57" fmla="*/ 794 h 1021"/>
                <a:gd name="T58" fmla="*/ 908 w 1531"/>
                <a:gd name="T59" fmla="*/ 851 h 1021"/>
                <a:gd name="T60" fmla="*/ 1134 w 1531"/>
                <a:gd name="T61" fmla="*/ 907 h 1021"/>
                <a:gd name="T62" fmla="*/ 1248 w 1531"/>
                <a:gd name="T63" fmla="*/ 851 h 1021"/>
                <a:gd name="T64" fmla="*/ 1248 w 1531"/>
                <a:gd name="T65" fmla="*/ 794 h 1021"/>
                <a:gd name="T66" fmla="*/ 1134 w 1531"/>
                <a:gd name="T67" fmla="*/ 680 h 1021"/>
                <a:gd name="T68" fmla="*/ 1191 w 1531"/>
                <a:gd name="T69" fmla="*/ 624 h 1021"/>
                <a:gd name="T70" fmla="*/ 1248 w 1531"/>
                <a:gd name="T71" fmla="*/ 624 h 1021"/>
                <a:gd name="T72" fmla="*/ 1304 w 1531"/>
                <a:gd name="T73" fmla="*/ 567 h 1021"/>
                <a:gd name="T74" fmla="*/ 1248 w 1531"/>
                <a:gd name="T75" fmla="*/ 510 h 1021"/>
                <a:gd name="T76" fmla="*/ 1304 w 1531"/>
                <a:gd name="T77" fmla="*/ 397 h 1021"/>
                <a:gd name="T78" fmla="*/ 1475 w 1531"/>
                <a:gd name="T79" fmla="*/ 340 h 1021"/>
                <a:gd name="T80" fmla="*/ 1531 w 1531"/>
                <a:gd name="T81" fmla="*/ 284 h 1021"/>
                <a:gd name="T82" fmla="*/ 1531 w 1531"/>
                <a:gd name="T83" fmla="*/ 17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1" h="1021">
                  <a:moveTo>
                    <a:pt x="1531" y="170"/>
                  </a:moveTo>
                  <a:lnTo>
                    <a:pt x="1475" y="170"/>
                  </a:lnTo>
                  <a:lnTo>
                    <a:pt x="1304" y="0"/>
                  </a:lnTo>
                  <a:lnTo>
                    <a:pt x="1248" y="0"/>
                  </a:lnTo>
                  <a:lnTo>
                    <a:pt x="1191" y="57"/>
                  </a:lnTo>
                  <a:lnTo>
                    <a:pt x="1134" y="0"/>
                  </a:lnTo>
                  <a:lnTo>
                    <a:pt x="1021" y="57"/>
                  </a:lnTo>
                  <a:lnTo>
                    <a:pt x="1021" y="11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624" y="113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284" y="284"/>
                  </a:lnTo>
                  <a:lnTo>
                    <a:pt x="170" y="284"/>
                  </a:lnTo>
                  <a:lnTo>
                    <a:pt x="114" y="284"/>
                  </a:lnTo>
                  <a:lnTo>
                    <a:pt x="0" y="397"/>
                  </a:lnTo>
                  <a:lnTo>
                    <a:pt x="57" y="454"/>
                  </a:lnTo>
                  <a:lnTo>
                    <a:pt x="0" y="567"/>
                  </a:lnTo>
                  <a:lnTo>
                    <a:pt x="340" y="794"/>
                  </a:lnTo>
                  <a:lnTo>
                    <a:pt x="340" y="851"/>
                  </a:lnTo>
                  <a:lnTo>
                    <a:pt x="397" y="964"/>
                  </a:lnTo>
                  <a:lnTo>
                    <a:pt x="511" y="851"/>
                  </a:lnTo>
                  <a:lnTo>
                    <a:pt x="624" y="964"/>
                  </a:lnTo>
                  <a:lnTo>
                    <a:pt x="737" y="1021"/>
                  </a:lnTo>
                  <a:lnTo>
                    <a:pt x="851" y="1021"/>
                  </a:lnTo>
                  <a:lnTo>
                    <a:pt x="794" y="907"/>
                  </a:lnTo>
                  <a:lnTo>
                    <a:pt x="851" y="794"/>
                  </a:lnTo>
                  <a:lnTo>
                    <a:pt x="908" y="851"/>
                  </a:lnTo>
                  <a:lnTo>
                    <a:pt x="1134" y="907"/>
                  </a:lnTo>
                  <a:lnTo>
                    <a:pt x="1248" y="851"/>
                  </a:lnTo>
                  <a:lnTo>
                    <a:pt x="1248" y="794"/>
                  </a:lnTo>
                  <a:lnTo>
                    <a:pt x="1134" y="680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304" y="567"/>
                  </a:lnTo>
                  <a:lnTo>
                    <a:pt x="1248" y="510"/>
                  </a:lnTo>
                  <a:lnTo>
                    <a:pt x="1304" y="397"/>
                  </a:lnTo>
                  <a:lnTo>
                    <a:pt x="1475" y="340"/>
                  </a:lnTo>
                  <a:lnTo>
                    <a:pt x="1531" y="284"/>
                  </a:lnTo>
                  <a:lnTo>
                    <a:pt x="1531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85" name="Freeform 60"/>
            <p:cNvSpPr>
              <a:spLocks/>
            </p:cNvSpPr>
            <p:nvPr/>
          </p:nvSpPr>
          <p:spPr bwMode="auto">
            <a:xfrm>
              <a:off x="3238" y="302"/>
              <a:ext cx="1134" cy="1588"/>
            </a:xfrm>
            <a:custGeom>
              <a:avLst/>
              <a:gdLst>
                <a:gd name="T0" fmla="*/ 170 w 1134"/>
                <a:gd name="T1" fmla="*/ 1588 h 1588"/>
                <a:gd name="T2" fmla="*/ 284 w 1134"/>
                <a:gd name="T3" fmla="*/ 1475 h 1588"/>
                <a:gd name="T4" fmla="*/ 454 w 1134"/>
                <a:gd name="T5" fmla="*/ 1475 h 1588"/>
                <a:gd name="T6" fmla="*/ 624 w 1134"/>
                <a:gd name="T7" fmla="*/ 1531 h 1588"/>
                <a:gd name="T8" fmla="*/ 624 w 1134"/>
                <a:gd name="T9" fmla="*/ 1418 h 1588"/>
                <a:gd name="T10" fmla="*/ 737 w 1134"/>
                <a:gd name="T11" fmla="*/ 1418 h 1588"/>
                <a:gd name="T12" fmla="*/ 794 w 1134"/>
                <a:gd name="T13" fmla="*/ 1304 h 1588"/>
                <a:gd name="T14" fmla="*/ 737 w 1134"/>
                <a:gd name="T15" fmla="*/ 1248 h 1588"/>
                <a:gd name="T16" fmla="*/ 737 w 1134"/>
                <a:gd name="T17" fmla="*/ 1078 h 1588"/>
                <a:gd name="T18" fmla="*/ 737 w 1134"/>
                <a:gd name="T19" fmla="*/ 964 h 1588"/>
                <a:gd name="T20" fmla="*/ 681 w 1134"/>
                <a:gd name="T21" fmla="*/ 908 h 1588"/>
                <a:gd name="T22" fmla="*/ 681 w 1134"/>
                <a:gd name="T23" fmla="*/ 794 h 1588"/>
                <a:gd name="T24" fmla="*/ 851 w 1134"/>
                <a:gd name="T25" fmla="*/ 567 h 1588"/>
                <a:gd name="T26" fmla="*/ 1021 w 1134"/>
                <a:gd name="T27" fmla="*/ 454 h 1588"/>
                <a:gd name="T28" fmla="*/ 1078 w 1134"/>
                <a:gd name="T29" fmla="*/ 284 h 1588"/>
                <a:gd name="T30" fmla="*/ 1078 w 1134"/>
                <a:gd name="T31" fmla="*/ 170 h 1588"/>
                <a:gd name="T32" fmla="*/ 1134 w 1134"/>
                <a:gd name="T33" fmla="*/ 57 h 1588"/>
                <a:gd name="T34" fmla="*/ 1021 w 1134"/>
                <a:gd name="T35" fmla="*/ 57 h 1588"/>
                <a:gd name="T36" fmla="*/ 964 w 1134"/>
                <a:gd name="T37" fmla="*/ 114 h 1588"/>
                <a:gd name="T38" fmla="*/ 851 w 1134"/>
                <a:gd name="T39" fmla="*/ 0 h 1588"/>
                <a:gd name="T40" fmla="*/ 737 w 1134"/>
                <a:gd name="T41" fmla="*/ 114 h 1588"/>
                <a:gd name="T42" fmla="*/ 624 w 1134"/>
                <a:gd name="T43" fmla="*/ 170 h 1588"/>
                <a:gd name="T44" fmla="*/ 567 w 1134"/>
                <a:gd name="T45" fmla="*/ 57 h 1588"/>
                <a:gd name="T46" fmla="*/ 397 w 1134"/>
                <a:gd name="T47" fmla="*/ 114 h 1588"/>
                <a:gd name="T48" fmla="*/ 340 w 1134"/>
                <a:gd name="T49" fmla="*/ 0 h 1588"/>
                <a:gd name="T50" fmla="*/ 227 w 1134"/>
                <a:gd name="T51" fmla="*/ 57 h 1588"/>
                <a:gd name="T52" fmla="*/ 284 w 1134"/>
                <a:gd name="T53" fmla="*/ 114 h 1588"/>
                <a:gd name="T54" fmla="*/ 227 w 1134"/>
                <a:gd name="T55" fmla="*/ 170 h 1588"/>
                <a:gd name="T56" fmla="*/ 340 w 1134"/>
                <a:gd name="T57" fmla="*/ 227 h 1588"/>
                <a:gd name="T58" fmla="*/ 454 w 1134"/>
                <a:gd name="T59" fmla="*/ 284 h 1588"/>
                <a:gd name="T60" fmla="*/ 510 w 1134"/>
                <a:gd name="T61" fmla="*/ 454 h 1588"/>
                <a:gd name="T62" fmla="*/ 397 w 1134"/>
                <a:gd name="T63" fmla="*/ 567 h 1588"/>
                <a:gd name="T64" fmla="*/ 340 w 1134"/>
                <a:gd name="T65" fmla="*/ 624 h 1588"/>
                <a:gd name="T66" fmla="*/ 340 w 1134"/>
                <a:gd name="T67" fmla="*/ 794 h 1588"/>
                <a:gd name="T68" fmla="*/ 284 w 1134"/>
                <a:gd name="T69" fmla="*/ 851 h 1588"/>
                <a:gd name="T70" fmla="*/ 170 w 1134"/>
                <a:gd name="T71" fmla="*/ 851 h 1588"/>
                <a:gd name="T72" fmla="*/ 57 w 1134"/>
                <a:gd name="T73" fmla="*/ 1078 h 1588"/>
                <a:gd name="T74" fmla="*/ 57 w 1134"/>
                <a:gd name="T75" fmla="*/ 1304 h 1588"/>
                <a:gd name="T76" fmla="*/ 0 w 1134"/>
                <a:gd name="T77" fmla="*/ 1531 h 1588"/>
                <a:gd name="T78" fmla="*/ 57 w 1134"/>
                <a:gd name="T79" fmla="*/ 1588 h 1588"/>
                <a:gd name="T80" fmla="*/ 170 w 1134"/>
                <a:gd name="T81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4" h="1588">
                  <a:moveTo>
                    <a:pt x="170" y="1588"/>
                  </a:moveTo>
                  <a:lnTo>
                    <a:pt x="284" y="1475"/>
                  </a:lnTo>
                  <a:lnTo>
                    <a:pt x="454" y="1475"/>
                  </a:lnTo>
                  <a:lnTo>
                    <a:pt x="624" y="1531"/>
                  </a:lnTo>
                  <a:lnTo>
                    <a:pt x="624" y="1418"/>
                  </a:lnTo>
                  <a:lnTo>
                    <a:pt x="737" y="1418"/>
                  </a:lnTo>
                  <a:lnTo>
                    <a:pt x="794" y="1304"/>
                  </a:lnTo>
                  <a:lnTo>
                    <a:pt x="737" y="1248"/>
                  </a:lnTo>
                  <a:lnTo>
                    <a:pt x="737" y="1078"/>
                  </a:lnTo>
                  <a:lnTo>
                    <a:pt x="737" y="964"/>
                  </a:lnTo>
                  <a:lnTo>
                    <a:pt x="681" y="908"/>
                  </a:lnTo>
                  <a:lnTo>
                    <a:pt x="681" y="794"/>
                  </a:lnTo>
                  <a:lnTo>
                    <a:pt x="851" y="567"/>
                  </a:lnTo>
                  <a:lnTo>
                    <a:pt x="1021" y="454"/>
                  </a:lnTo>
                  <a:lnTo>
                    <a:pt x="1078" y="284"/>
                  </a:lnTo>
                  <a:lnTo>
                    <a:pt x="1078" y="170"/>
                  </a:lnTo>
                  <a:lnTo>
                    <a:pt x="1134" y="57"/>
                  </a:lnTo>
                  <a:lnTo>
                    <a:pt x="1021" y="57"/>
                  </a:lnTo>
                  <a:lnTo>
                    <a:pt x="964" y="114"/>
                  </a:lnTo>
                  <a:lnTo>
                    <a:pt x="851" y="0"/>
                  </a:lnTo>
                  <a:lnTo>
                    <a:pt x="737" y="114"/>
                  </a:lnTo>
                  <a:lnTo>
                    <a:pt x="624" y="170"/>
                  </a:lnTo>
                  <a:lnTo>
                    <a:pt x="567" y="57"/>
                  </a:lnTo>
                  <a:lnTo>
                    <a:pt x="397" y="114"/>
                  </a:lnTo>
                  <a:lnTo>
                    <a:pt x="340" y="0"/>
                  </a:lnTo>
                  <a:lnTo>
                    <a:pt x="227" y="57"/>
                  </a:lnTo>
                  <a:lnTo>
                    <a:pt x="284" y="114"/>
                  </a:lnTo>
                  <a:lnTo>
                    <a:pt x="227" y="170"/>
                  </a:lnTo>
                  <a:lnTo>
                    <a:pt x="340" y="227"/>
                  </a:lnTo>
                  <a:lnTo>
                    <a:pt x="454" y="284"/>
                  </a:lnTo>
                  <a:lnTo>
                    <a:pt x="510" y="454"/>
                  </a:lnTo>
                  <a:lnTo>
                    <a:pt x="397" y="567"/>
                  </a:lnTo>
                  <a:lnTo>
                    <a:pt x="340" y="624"/>
                  </a:lnTo>
                  <a:lnTo>
                    <a:pt x="340" y="794"/>
                  </a:lnTo>
                  <a:lnTo>
                    <a:pt x="284" y="851"/>
                  </a:lnTo>
                  <a:lnTo>
                    <a:pt x="170" y="851"/>
                  </a:lnTo>
                  <a:lnTo>
                    <a:pt x="57" y="1078"/>
                  </a:lnTo>
                  <a:lnTo>
                    <a:pt x="57" y="1304"/>
                  </a:lnTo>
                  <a:lnTo>
                    <a:pt x="0" y="1531"/>
                  </a:lnTo>
                  <a:lnTo>
                    <a:pt x="57" y="1588"/>
                  </a:lnTo>
                  <a:lnTo>
                    <a:pt x="170" y="158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86" name="Freeform 61"/>
            <p:cNvSpPr>
              <a:spLocks/>
            </p:cNvSpPr>
            <p:nvPr/>
          </p:nvSpPr>
          <p:spPr bwMode="auto">
            <a:xfrm>
              <a:off x="2841" y="359"/>
              <a:ext cx="907" cy="1247"/>
            </a:xfrm>
            <a:custGeom>
              <a:avLst/>
              <a:gdLst>
                <a:gd name="T0" fmla="*/ 624 w 907"/>
                <a:gd name="T1" fmla="*/ 0 h 1247"/>
                <a:gd name="T2" fmla="*/ 340 w 907"/>
                <a:gd name="T3" fmla="*/ 170 h 1247"/>
                <a:gd name="T4" fmla="*/ 284 w 907"/>
                <a:gd name="T5" fmla="*/ 170 h 1247"/>
                <a:gd name="T6" fmla="*/ 0 w 907"/>
                <a:gd name="T7" fmla="*/ 284 h 1247"/>
                <a:gd name="T8" fmla="*/ 170 w 907"/>
                <a:gd name="T9" fmla="*/ 397 h 1247"/>
                <a:gd name="T10" fmla="*/ 114 w 907"/>
                <a:gd name="T11" fmla="*/ 510 h 1247"/>
                <a:gd name="T12" fmla="*/ 227 w 907"/>
                <a:gd name="T13" fmla="*/ 510 h 1247"/>
                <a:gd name="T14" fmla="*/ 227 w 907"/>
                <a:gd name="T15" fmla="*/ 567 h 1247"/>
                <a:gd name="T16" fmla="*/ 170 w 907"/>
                <a:gd name="T17" fmla="*/ 737 h 1247"/>
                <a:gd name="T18" fmla="*/ 227 w 907"/>
                <a:gd name="T19" fmla="*/ 794 h 1247"/>
                <a:gd name="T20" fmla="*/ 284 w 907"/>
                <a:gd name="T21" fmla="*/ 964 h 1247"/>
                <a:gd name="T22" fmla="*/ 227 w 907"/>
                <a:gd name="T23" fmla="*/ 1021 h 1247"/>
                <a:gd name="T24" fmla="*/ 284 w 907"/>
                <a:gd name="T25" fmla="*/ 1134 h 1247"/>
                <a:gd name="T26" fmla="*/ 454 w 907"/>
                <a:gd name="T27" fmla="*/ 1247 h 1247"/>
                <a:gd name="T28" fmla="*/ 454 w 907"/>
                <a:gd name="T29" fmla="*/ 1021 h 1247"/>
                <a:gd name="T30" fmla="*/ 567 w 907"/>
                <a:gd name="T31" fmla="*/ 794 h 1247"/>
                <a:gd name="T32" fmla="*/ 681 w 907"/>
                <a:gd name="T33" fmla="*/ 794 h 1247"/>
                <a:gd name="T34" fmla="*/ 737 w 907"/>
                <a:gd name="T35" fmla="*/ 737 h 1247"/>
                <a:gd name="T36" fmla="*/ 737 w 907"/>
                <a:gd name="T37" fmla="*/ 567 h 1247"/>
                <a:gd name="T38" fmla="*/ 907 w 907"/>
                <a:gd name="T39" fmla="*/ 397 h 1247"/>
                <a:gd name="T40" fmla="*/ 851 w 907"/>
                <a:gd name="T41" fmla="*/ 227 h 1247"/>
                <a:gd name="T42" fmla="*/ 624 w 907"/>
                <a:gd name="T43" fmla="*/ 113 h 1247"/>
                <a:gd name="T44" fmla="*/ 681 w 907"/>
                <a:gd name="T45" fmla="*/ 57 h 1247"/>
                <a:gd name="T46" fmla="*/ 624 w 907"/>
                <a:gd name="T47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7" h="1247">
                  <a:moveTo>
                    <a:pt x="624" y="0"/>
                  </a:moveTo>
                  <a:lnTo>
                    <a:pt x="340" y="170"/>
                  </a:lnTo>
                  <a:lnTo>
                    <a:pt x="284" y="170"/>
                  </a:lnTo>
                  <a:lnTo>
                    <a:pt x="0" y="284"/>
                  </a:lnTo>
                  <a:lnTo>
                    <a:pt x="170" y="397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70" y="737"/>
                  </a:lnTo>
                  <a:lnTo>
                    <a:pt x="227" y="794"/>
                  </a:lnTo>
                  <a:lnTo>
                    <a:pt x="284" y="964"/>
                  </a:lnTo>
                  <a:lnTo>
                    <a:pt x="227" y="1021"/>
                  </a:lnTo>
                  <a:lnTo>
                    <a:pt x="284" y="1134"/>
                  </a:lnTo>
                  <a:lnTo>
                    <a:pt x="454" y="1247"/>
                  </a:lnTo>
                  <a:lnTo>
                    <a:pt x="454" y="1021"/>
                  </a:lnTo>
                  <a:lnTo>
                    <a:pt x="567" y="794"/>
                  </a:lnTo>
                  <a:lnTo>
                    <a:pt x="681" y="794"/>
                  </a:lnTo>
                  <a:lnTo>
                    <a:pt x="737" y="737"/>
                  </a:lnTo>
                  <a:lnTo>
                    <a:pt x="737" y="567"/>
                  </a:lnTo>
                  <a:lnTo>
                    <a:pt x="907" y="397"/>
                  </a:lnTo>
                  <a:lnTo>
                    <a:pt x="851" y="227"/>
                  </a:lnTo>
                  <a:lnTo>
                    <a:pt x="624" y="113"/>
                  </a:lnTo>
                  <a:lnTo>
                    <a:pt x="681" y="57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87" name="Freeform 62"/>
            <p:cNvSpPr>
              <a:spLocks/>
            </p:cNvSpPr>
            <p:nvPr/>
          </p:nvSpPr>
          <p:spPr bwMode="auto">
            <a:xfrm>
              <a:off x="3919" y="302"/>
              <a:ext cx="1814" cy="1475"/>
            </a:xfrm>
            <a:custGeom>
              <a:avLst/>
              <a:gdLst>
                <a:gd name="T0" fmla="*/ 453 w 1814"/>
                <a:gd name="T1" fmla="*/ 57 h 1475"/>
                <a:gd name="T2" fmla="*/ 397 w 1814"/>
                <a:gd name="T3" fmla="*/ 170 h 1475"/>
                <a:gd name="T4" fmla="*/ 397 w 1814"/>
                <a:gd name="T5" fmla="*/ 284 h 1475"/>
                <a:gd name="T6" fmla="*/ 340 w 1814"/>
                <a:gd name="T7" fmla="*/ 454 h 1475"/>
                <a:gd name="T8" fmla="*/ 170 w 1814"/>
                <a:gd name="T9" fmla="*/ 567 h 1475"/>
                <a:gd name="T10" fmla="*/ 0 w 1814"/>
                <a:gd name="T11" fmla="*/ 794 h 1475"/>
                <a:gd name="T12" fmla="*/ 0 w 1814"/>
                <a:gd name="T13" fmla="*/ 908 h 1475"/>
                <a:gd name="T14" fmla="*/ 56 w 1814"/>
                <a:gd name="T15" fmla="*/ 964 h 1475"/>
                <a:gd name="T16" fmla="*/ 56 w 1814"/>
                <a:gd name="T17" fmla="*/ 1248 h 1475"/>
                <a:gd name="T18" fmla="*/ 113 w 1814"/>
                <a:gd name="T19" fmla="*/ 1248 h 1475"/>
                <a:gd name="T20" fmla="*/ 510 w 1814"/>
                <a:gd name="T21" fmla="*/ 1304 h 1475"/>
                <a:gd name="T22" fmla="*/ 510 w 1814"/>
                <a:gd name="T23" fmla="*/ 1248 h 1475"/>
                <a:gd name="T24" fmla="*/ 623 w 1814"/>
                <a:gd name="T25" fmla="*/ 1191 h 1475"/>
                <a:gd name="T26" fmla="*/ 680 w 1814"/>
                <a:gd name="T27" fmla="*/ 1248 h 1475"/>
                <a:gd name="T28" fmla="*/ 737 w 1814"/>
                <a:gd name="T29" fmla="*/ 1191 h 1475"/>
                <a:gd name="T30" fmla="*/ 793 w 1814"/>
                <a:gd name="T31" fmla="*/ 1191 h 1475"/>
                <a:gd name="T32" fmla="*/ 964 w 1814"/>
                <a:gd name="T33" fmla="*/ 1361 h 1475"/>
                <a:gd name="T34" fmla="*/ 1020 w 1814"/>
                <a:gd name="T35" fmla="*/ 1361 h 1475"/>
                <a:gd name="T36" fmla="*/ 1190 w 1814"/>
                <a:gd name="T37" fmla="*/ 1418 h 1475"/>
                <a:gd name="T38" fmla="*/ 1247 w 1814"/>
                <a:gd name="T39" fmla="*/ 1304 h 1475"/>
                <a:gd name="T40" fmla="*/ 1304 w 1814"/>
                <a:gd name="T41" fmla="*/ 1418 h 1475"/>
                <a:gd name="T42" fmla="*/ 1360 w 1814"/>
                <a:gd name="T43" fmla="*/ 1361 h 1475"/>
                <a:gd name="T44" fmla="*/ 1587 w 1814"/>
                <a:gd name="T45" fmla="*/ 1475 h 1475"/>
                <a:gd name="T46" fmla="*/ 1757 w 1814"/>
                <a:gd name="T47" fmla="*/ 1361 h 1475"/>
                <a:gd name="T48" fmla="*/ 1814 w 1814"/>
                <a:gd name="T49" fmla="*/ 1418 h 1475"/>
                <a:gd name="T50" fmla="*/ 1814 w 1814"/>
                <a:gd name="T51" fmla="*/ 1134 h 1475"/>
                <a:gd name="T52" fmla="*/ 1757 w 1814"/>
                <a:gd name="T53" fmla="*/ 1021 h 1475"/>
                <a:gd name="T54" fmla="*/ 1814 w 1814"/>
                <a:gd name="T55" fmla="*/ 908 h 1475"/>
                <a:gd name="T56" fmla="*/ 1757 w 1814"/>
                <a:gd name="T57" fmla="*/ 908 h 1475"/>
                <a:gd name="T58" fmla="*/ 1814 w 1814"/>
                <a:gd name="T59" fmla="*/ 851 h 1475"/>
                <a:gd name="T60" fmla="*/ 1757 w 1814"/>
                <a:gd name="T61" fmla="*/ 681 h 1475"/>
                <a:gd name="T62" fmla="*/ 1531 w 1814"/>
                <a:gd name="T63" fmla="*/ 737 h 1475"/>
                <a:gd name="T64" fmla="*/ 1417 w 1814"/>
                <a:gd name="T65" fmla="*/ 851 h 1475"/>
                <a:gd name="T66" fmla="*/ 1304 w 1814"/>
                <a:gd name="T67" fmla="*/ 851 h 1475"/>
                <a:gd name="T68" fmla="*/ 1247 w 1814"/>
                <a:gd name="T69" fmla="*/ 737 h 1475"/>
                <a:gd name="T70" fmla="*/ 1247 w 1814"/>
                <a:gd name="T71" fmla="*/ 681 h 1475"/>
                <a:gd name="T72" fmla="*/ 1077 w 1814"/>
                <a:gd name="T73" fmla="*/ 567 h 1475"/>
                <a:gd name="T74" fmla="*/ 964 w 1814"/>
                <a:gd name="T75" fmla="*/ 397 h 1475"/>
                <a:gd name="T76" fmla="*/ 1020 w 1814"/>
                <a:gd name="T77" fmla="*/ 397 h 1475"/>
                <a:gd name="T78" fmla="*/ 1020 w 1814"/>
                <a:gd name="T79" fmla="*/ 341 h 1475"/>
                <a:gd name="T80" fmla="*/ 1077 w 1814"/>
                <a:gd name="T81" fmla="*/ 284 h 1475"/>
                <a:gd name="T82" fmla="*/ 1020 w 1814"/>
                <a:gd name="T83" fmla="*/ 170 h 1475"/>
                <a:gd name="T84" fmla="*/ 1020 w 1814"/>
                <a:gd name="T85" fmla="*/ 57 h 1475"/>
                <a:gd name="T86" fmla="*/ 964 w 1814"/>
                <a:gd name="T87" fmla="*/ 57 h 1475"/>
                <a:gd name="T88" fmla="*/ 907 w 1814"/>
                <a:gd name="T89" fmla="*/ 170 h 1475"/>
                <a:gd name="T90" fmla="*/ 850 w 1814"/>
                <a:gd name="T91" fmla="*/ 57 h 1475"/>
                <a:gd name="T92" fmla="*/ 737 w 1814"/>
                <a:gd name="T93" fmla="*/ 0 h 1475"/>
                <a:gd name="T94" fmla="*/ 623 w 1814"/>
                <a:gd name="T95" fmla="*/ 57 h 1475"/>
                <a:gd name="T96" fmla="*/ 453 w 1814"/>
                <a:gd name="T97" fmla="*/ 57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14" h="1475">
                  <a:moveTo>
                    <a:pt x="453" y="57"/>
                  </a:moveTo>
                  <a:lnTo>
                    <a:pt x="397" y="170"/>
                  </a:lnTo>
                  <a:lnTo>
                    <a:pt x="397" y="284"/>
                  </a:lnTo>
                  <a:lnTo>
                    <a:pt x="340" y="454"/>
                  </a:lnTo>
                  <a:lnTo>
                    <a:pt x="170" y="567"/>
                  </a:lnTo>
                  <a:lnTo>
                    <a:pt x="0" y="794"/>
                  </a:lnTo>
                  <a:lnTo>
                    <a:pt x="0" y="908"/>
                  </a:lnTo>
                  <a:lnTo>
                    <a:pt x="56" y="964"/>
                  </a:lnTo>
                  <a:lnTo>
                    <a:pt x="56" y="1248"/>
                  </a:lnTo>
                  <a:lnTo>
                    <a:pt x="113" y="1248"/>
                  </a:lnTo>
                  <a:lnTo>
                    <a:pt x="510" y="1304"/>
                  </a:lnTo>
                  <a:lnTo>
                    <a:pt x="510" y="1248"/>
                  </a:lnTo>
                  <a:lnTo>
                    <a:pt x="623" y="1191"/>
                  </a:lnTo>
                  <a:lnTo>
                    <a:pt x="680" y="1248"/>
                  </a:lnTo>
                  <a:lnTo>
                    <a:pt x="737" y="1191"/>
                  </a:lnTo>
                  <a:lnTo>
                    <a:pt x="793" y="1191"/>
                  </a:lnTo>
                  <a:lnTo>
                    <a:pt x="964" y="1361"/>
                  </a:lnTo>
                  <a:lnTo>
                    <a:pt x="1020" y="1361"/>
                  </a:lnTo>
                  <a:lnTo>
                    <a:pt x="1190" y="1418"/>
                  </a:lnTo>
                  <a:lnTo>
                    <a:pt x="1247" y="1304"/>
                  </a:lnTo>
                  <a:lnTo>
                    <a:pt x="1304" y="1418"/>
                  </a:lnTo>
                  <a:lnTo>
                    <a:pt x="1360" y="1361"/>
                  </a:lnTo>
                  <a:lnTo>
                    <a:pt x="1587" y="1475"/>
                  </a:lnTo>
                  <a:lnTo>
                    <a:pt x="1757" y="1361"/>
                  </a:lnTo>
                  <a:lnTo>
                    <a:pt x="1814" y="1418"/>
                  </a:lnTo>
                  <a:lnTo>
                    <a:pt x="1814" y="1134"/>
                  </a:lnTo>
                  <a:lnTo>
                    <a:pt x="1757" y="1021"/>
                  </a:lnTo>
                  <a:lnTo>
                    <a:pt x="1814" y="908"/>
                  </a:lnTo>
                  <a:lnTo>
                    <a:pt x="1757" y="908"/>
                  </a:lnTo>
                  <a:lnTo>
                    <a:pt x="1814" y="851"/>
                  </a:lnTo>
                  <a:lnTo>
                    <a:pt x="1757" y="681"/>
                  </a:lnTo>
                  <a:lnTo>
                    <a:pt x="1531" y="737"/>
                  </a:lnTo>
                  <a:lnTo>
                    <a:pt x="1417" y="851"/>
                  </a:lnTo>
                  <a:lnTo>
                    <a:pt x="1304" y="851"/>
                  </a:lnTo>
                  <a:lnTo>
                    <a:pt x="1247" y="737"/>
                  </a:lnTo>
                  <a:lnTo>
                    <a:pt x="1247" y="681"/>
                  </a:lnTo>
                  <a:lnTo>
                    <a:pt x="1077" y="567"/>
                  </a:lnTo>
                  <a:lnTo>
                    <a:pt x="964" y="397"/>
                  </a:lnTo>
                  <a:lnTo>
                    <a:pt x="1020" y="397"/>
                  </a:lnTo>
                  <a:lnTo>
                    <a:pt x="1020" y="341"/>
                  </a:lnTo>
                  <a:lnTo>
                    <a:pt x="1077" y="284"/>
                  </a:lnTo>
                  <a:lnTo>
                    <a:pt x="1020" y="170"/>
                  </a:lnTo>
                  <a:lnTo>
                    <a:pt x="1020" y="57"/>
                  </a:lnTo>
                  <a:lnTo>
                    <a:pt x="964" y="57"/>
                  </a:lnTo>
                  <a:lnTo>
                    <a:pt x="907" y="170"/>
                  </a:lnTo>
                  <a:lnTo>
                    <a:pt x="850" y="57"/>
                  </a:lnTo>
                  <a:lnTo>
                    <a:pt x="737" y="0"/>
                  </a:lnTo>
                  <a:lnTo>
                    <a:pt x="623" y="57"/>
                  </a:lnTo>
                  <a:lnTo>
                    <a:pt x="453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88" name="Freeform 63"/>
            <p:cNvSpPr>
              <a:spLocks/>
            </p:cNvSpPr>
            <p:nvPr/>
          </p:nvSpPr>
          <p:spPr bwMode="auto">
            <a:xfrm>
              <a:off x="4996" y="5235"/>
              <a:ext cx="680" cy="454"/>
            </a:xfrm>
            <a:custGeom>
              <a:avLst/>
              <a:gdLst>
                <a:gd name="T0" fmla="*/ 680 w 680"/>
                <a:gd name="T1" fmla="*/ 397 h 454"/>
                <a:gd name="T2" fmla="*/ 624 w 680"/>
                <a:gd name="T3" fmla="*/ 341 h 454"/>
                <a:gd name="T4" fmla="*/ 454 w 680"/>
                <a:gd name="T5" fmla="*/ 341 h 454"/>
                <a:gd name="T6" fmla="*/ 340 w 680"/>
                <a:gd name="T7" fmla="*/ 57 h 454"/>
                <a:gd name="T8" fmla="*/ 283 w 680"/>
                <a:gd name="T9" fmla="*/ 57 h 454"/>
                <a:gd name="T10" fmla="*/ 227 w 680"/>
                <a:gd name="T11" fmla="*/ 170 h 454"/>
                <a:gd name="T12" fmla="*/ 170 w 680"/>
                <a:gd name="T13" fmla="*/ 114 h 454"/>
                <a:gd name="T14" fmla="*/ 170 w 680"/>
                <a:gd name="T15" fmla="*/ 57 h 454"/>
                <a:gd name="T16" fmla="*/ 113 w 680"/>
                <a:gd name="T17" fmla="*/ 0 h 454"/>
                <a:gd name="T18" fmla="*/ 0 w 680"/>
                <a:gd name="T19" fmla="*/ 170 h 454"/>
                <a:gd name="T20" fmla="*/ 397 w 680"/>
                <a:gd name="T21" fmla="*/ 454 h 454"/>
                <a:gd name="T22" fmla="*/ 567 w 680"/>
                <a:gd name="T23" fmla="*/ 454 h 454"/>
                <a:gd name="T24" fmla="*/ 680 w 680"/>
                <a:gd name="T25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454">
                  <a:moveTo>
                    <a:pt x="680" y="397"/>
                  </a:moveTo>
                  <a:lnTo>
                    <a:pt x="624" y="341"/>
                  </a:lnTo>
                  <a:lnTo>
                    <a:pt x="454" y="341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27" y="170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0"/>
                  </a:lnTo>
                  <a:lnTo>
                    <a:pt x="0" y="170"/>
                  </a:lnTo>
                  <a:lnTo>
                    <a:pt x="397" y="454"/>
                  </a:lnTo>
                  <a:lnTo>
                    <a:pt x="567" y="454"/>
                  </a:lnTo>
                  <a:lnTo>
                    <a:pt x="680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89" name="Freeform 64"/>
            <p:cNvSpPr>
              <a:spLocks/>
            </p:cNvSpPr>
            <p:nvPr/>
          </p:nvSpPr>
          <p:spPr bwMode="auto">
            <a:xfrm>
              <a:off x="4826" y="5235"/>
              <a:ext cx="283" cy="227"/>
            </a:xfrm>
            <a:custGeom>
              <a:avLst/>
              <a:gdLst>
                <a:gd name="T0" fmla="*/ 283 w 283"/>
                <a:gd name="T1" fmla="*/ 0 h 227"/>
                <a:gd name="T2" fmla="*/ 170 w 283"/>
                <a:gd name="T3" fmla="*/ 170 h 227"/>
                <a:gd name="T4" fmla="*/ 170 w 283"/>
                <a:gd name="T5" fmla="*/ 227 h 227"/>
                <a:gd name="T6" fmla="*/ 0 w 283"/>
                <a:gd name="T7" fmla="*/ 170 h 227"/>
                <a:gd name="T8" fmla="*/ 113 w 283"/>
                <a:gd name="T9" fmla="*/ 0 h 227"/>
                <a:gd name="T10" fmla="*/ 283 w 283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227">
                  <a:moveTo>
                    <a:pt x="283" y="0"/>
                  </a:moveTo>
                  <a:lnTo>
                    <a:pt x="170" y="170"/>
                  </a:lnTo>
                  <a:lnTo>
                    <a:pt x="170" y="227"/>
                  </a:lnTo>
                  <a:lnTo>
                    <a:pt x="0" y="170"/>
                  </a:lnTo>
                  <a:lnTo>
                    <a:pt x="113" y="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03" name="Group 8"/>
          <p:cNvGrpSpPr>
            <a:grpSpLocks/>
          </p:cNvGrpSpPr>
          <p:nvPr/>
        </p:nvGrpSpPr>
        <p:grpSpPr bwMode="auto">
          <a:xfrm>
            <a:off x="10363506" y="3706342"/>
            <a:ext cx="1323781" cy="1067007"/>
            <a:chOff x="5166" y="4385"/>
            <a:chExt cx="1758" cy="1417"/>
          </a:xfrm>
        </p:grpSpPr>
        <p:sp>
          <p:nvSpPr>
            <p:cNvPr id="499" name="Freeform 9"/>
            <p:cNvSpPr>
              <a:spLocks/>
            </p:cNvSpPr>
            <p:nvPr/>
          </p:nvSpPr>
          <p:spPr bwMode="auto">
            <a:xfrm>
              <a:off x="6697" y="4952"/>
              <a:ext cx="227" cy="397"/>
            </a:xfrm>
            <a:custGeom>
              <a:avLst/>
              <a:gdLst>
                <a:gd name="T0" fmla="*/ 227 w 227"/>
                <a:gd name="T1" fmla="*/ 397 h 397"/>
                <a:gd name="T2" fmla="*/ 227 w 227"/>
                <a:gd name="T3" fmla="*/ 283 h 397"/>
                <a:gd name="T4" fmla="*/ 170 w 227"/>
                <a:gd name="T5" fmla="*/ 283 h 397"/>
                <a:gd name="T6" fmla="*/ 170 w 227"/>
                <a:gd name="T7" fmla="*/ 113 h 397"/>
                <a:gd name="T8" fmla="*/ 113 w 227"/>
                <a:gd name="T9" fmla="*/ 113 h 397"/>
                <a:gd name="T10" fmla="*/ 113 w 227"/>
                <a:gd name="T11" fmla="*/ 57 h 397"/>
                <a:gd name="T12" fmla="*/ 57 w 227"/>
                <a:gd name="T13" fmla="*/ 57 h 397"/>
                <a:gd name="T14" fmla="*/ 57 w 227"/>
                <a:gd name="T15" fmla="*/ 0 h 397"/>
                <a:gd name="T16" fmla="*/ 0 w 227"/>
                <a:gd name="T17" fmla="*/ 0 h 397"/>
                <a:gd name="T18" fmla="*/ 0 w 227"/>
                <a:gd name="T19" fmla="*/ 113 h 397"/>
                <a:gd name="T20" fmla="*/ 57 w 227"/>
                <a:gd name="T21" fmla="*/ 113 h 397"/>
                <a:gd name="T22" fmla="*/ 57 w 227"/>
                <a:gd name="T23" fmla="*/ 397 h 397"/>
                <a:gd name="T24" fmla="*/ 227 w 227"/>
                <a:gd name="T25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97">
                  <a:moveTo>
                    <a:pt x="227" y="397"/>
                  </a:moveTo>
                  <a:lnTo>
                    <a:pt x="227" y="283"/>
                  </a:lnTo>
                  <a:lnTo>
                    <a:pt x="170" y="283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397"/>
                  </a:lnTo>
                  <a:lnTo>
                    <a:pt x="227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00" name="Freeform 10"/>
            <p:cNvSpPr>
              <a:spLocks/>
            </p:cNvSpPr>
            <p:nvPr/>
          </p:nvSpPr>
          <p:spPr bwMode="auto">
            <a:xfrm>
              <a:off x="6584" y="5009"/>
              <a:ext cx="170" cy="340"/>
            </a:xfrm>
            <a:custGeom>
              <a:avLst/>
              <a:gdLst>
                <a:gd name="T0" fmla="*/ 170 w 170"/>
                <a:gd name="T1" fmla="*/ 340 h 340"/>
                <a:gd name="T2" fmla="*/ 0 w 170"/>
                <a:gd name="T3" fmla="*/ 340 h 340"/>
                <a:gd name="T4" fmla="*/ 0 w 170"/>
                <a:gd name="T5" fmla="*/ 113 h 340"/>
                <a:gd name="T6" fmla="*/ 56 w 170"/>
                <a:gd name="T7" fmla="*/ 113 h 340"/>
                <a:gd name="T8" fmla="*/ 56 w 170"/>
                <a:gd name="T9" fmla="*/ 0 h 340"/>
                <a:gd name="T10" fmla="*/ 113 w 170"/>
                <a:gd name="T11" fmla="*/ 0 h 340"/>
                <a:gd name="T12" fmla="*/ 113 w 170"/>
                <a:gd name="T13" fmla="*/ 56 h 340"/>
                <a:gd name="T14" fmla="*/ 170 w 170"/>
                <a:gd name="T15" fmla="*/ 56 h 340"/>
                <a:gd name="T16" fmla="*/ 170 w 170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340">
                  <a:moveTo>
                    <a:pt x="170" y="340"/>
                  </a:moveTo>
                  <a:lnTo>
                    <a:pt x="0" y="340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01" name="Freeform 11"/>
            <p:cNvSpPr>
              <a:spLocks/>
            </p:cNvSpPr>
            <p:nvPr/>
          </p:nvSpPr>
          <p:spPr bwMode="auto">
            <a:xfrm>
              <a:off x="6584" y="5405"/>
              <a:ext cx="170" cy="114"/>
            </a:xfrm>
            <a:custGeom>
              <a:avLst/>
              <a:gdLst>
                <a:gd name="T0" fmla="*/ 170 w 170"/>
                <a:gd name="T1" fmla="*/ 0 h 114"/>
                <a:gd name="T2" fmla="*/ 0 w 170"/>
                <a:gd name="T3" fmla="*/ 0 h 114"/>
                <a:gd name="T4" fmla="*/ 0 w 170"/>
                <a:gd name="T5" fmla="*/ 114 h 114"/>
                <a:gd name="T6" fmla="*/ 170 w 170"/>
                <a:gd name="T7" fmla="*/ 114 h 114"/>
                <a:gd name="T8" fmla="*/ 170 w 170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17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02" name="Freeform 12"/>
            <p:cNvSpPr>
              <a:spLocks/>
            </p:cNvSpPr>
            <p:nvPr/>
          </p:nvSpPr>
          <p:spPr bwMode="auto">
            <a:xfrm>
              <a:off x="6413" y="5689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0 w 114"/>
                <a:gd name="T3" fmla="*/ 0 h 57"/>
                <a:gd name="T4" fmla="*/ 0 w 114"/>
                <a:gd name="T5" fmla="*/ 57 h 57"/>
                <a:gd name="T6" fmla="*/ 114 w 114"/>
                <a:gd name="T7" fmla="*/ 57 h 57"/>
                <a:gd name="T8" fmla="*/ 114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03" name="Freeform 13"/>
            <p:cNvSpPr>
              <a:spLocks/>
            </p:cNvSpPr>
            <p:nvPr/>
          </p:nvSpPr>
          <p:spPr bwMode="auto">
            <a:xfrm>
              <a:off x="6413" y="5462"/>
              <a:ext cx="171" cy="170"/>
            </a:xfrm>
            <a:custGeom>
              <a:avLst/>
              <a:gdLst>
                <a:gd name="T0" fmla="*/ 57 w 171"/>
                <a:gd name="T1" fmla="*/ 0 h 170"/>
                <a:gd name="T2" fmla="*/ 0 w 171"/>
                <a:gd name="T3" fmla="*/ 0 h 170"/>
                <a:gd name="T4" fmla="*/ 0 w 171"/>
                <a:gd name="T5" fmla="*/ 170 h 170"/>
                <a:gd name="T6" fmla="*/ 171 w 171"/>
                <a:gd name="T7" fmla="*/ 170 h 170"/>
                <a:gd name="T8" fmla="*/ 171 w 171"/>
                <a:gd name="T9" fmla="*/ 114 h 170"/>
                <a:gd name="T10" fmla="*/ 114 w 171"/>
                <a:gd name="T11" fmla="*/ 114 h 170"/>
                <a:gd name="T12" fmla="*/ 114 w 171"/>
                <a:gd name="T13" fmla="*/ 57 h 170"/>
                <a:gd name="T14" fmla="*/ 57 w 171"/>
                <a:gd name="T15" fmla="*/ 57 h 170"/>
                <a:gd name="T16" fmla="*/ 57 w 17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" h="170">
                  <a:moveTo>
                    <a:pt x="5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71" y="170"/>
                  </a:lnTo>
                  <a:lnTo>
                    <a:pt x="171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04" name="Freeform 14"/>
            <p:cNvSpPr>
              <a:spLocks/>
            </p:cNvSpPr>
            <p:nvPr/>
          </p:nvSpPr>
          <p:spPr bwMode="auto">
            <a:xfrm>
              <a:off x="6357" y="5009"/>
              <a:ext cx="283" cy="396"/>
            </a:xfrm>
            <a:custGeom>
              <a:avLst/>
              <a:gdLst>
                <a:gd name="T0" fmla="*/ 227 w 283"/>
                <a:gd name="T1" fmla="*/ 340 h 396"/>
                <a:gd name="T2" fmla="*/ 170 w 283"/>
                <a:gd name="T3" fmla="*/ 340 h 396"/>
                <a:gd name="T4" fmla="*/ 170 w 283"/>
                <a:gd name="T5" fmla="*/ 396 h 396"/>
                <a:gd name="T6" fmla="*/ 113 w 283"/>
                <a:gd name="T7" fmla="*/ 396 h 396"/>
                <a:gd name="T8" fmla="*/ 113 w 283"/>
                <a:gd name="T9" fmla="*/ 340 h 396"/>
                <a:gd name="T10" fmla="*/ 56 w 283"/>
                <a:gd name="T11" fmla="*/ 340 h 396"/>
                <a:gd name="T12" fmla="*/ 56 w 283"/>
                <a:gd name="T13" fmla="*/ 283 h 396"/>
                <a:gd name="T14" fmla="*/ 0 w 283"/>
                <a:gd name="T15" fmla="*/ 283 h 396"/>
                <a:gd name="T16" fmla="*/ 0 w 283"/>
                <a:gd name="T17" fmla="*/ 56 h 396"/>
                <a:gd name="T18" fmla="*/ 170 w 283"/>
                <a:gd name="T19" fmla="*/ 56 h 396"/>
                <a:gd name="T20" fmla="*/ 170 w 283"/>
                <a:gd name="T21" fmla="*/ 0 h 396"/>
                <a:gd name="T22" fmla="*/ 283 w 283"/>
                <a:gd name="T23" fmla="*/ 0 h 396"/>
                <a:gd name="T24" fmla="*/ 283 w 283"/>
                <a:gd name="T25" fmla="*/ 113 h 396"/>
                <a:gd name="T26" fmla="*/ 227 w 283"/>
                <a:gd name="T27" fmla="*/ 113 h 396"/>
                <a:gd name="T28" fmla="*/ 227 w 283"/>
                <a:gd name="T29" fmla="*/ 34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396">
                  <a:moveTo>
                    <a:pt x="227" y="340"/>
                  </a:moveTo>
                  <a:lnTo>
                    <a:pt x="170" y="340"/>
                  </a:lnTo>
                  <a:lnTo>
                    <a:pt x="170" y="396"/>
                  </a:lnTo>
                  <a:lnTo>
                    <a:pt x="113" y="396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05" name="Freeform 15"/>
            <p:cNvSpPr>
              <a:spLocks/>
            </p:cNvSpPr>
            <p:nvPr/>
          </p:nvSpPr>
          <p:spPr bwMode="auto">
            <a:xfrm>
              <a:off x="6243" y="5235"/>
              <a:ext cx="227" cy="284"/>
            </a:xfrm>
            <a:custGeom>
              <a:avLst/>
              <a:gdLst>
                <a:gd name="T0" fmla="*/ 114 w 227"/>
                <a:gd name="T1" fmla="*/ 0 h 284"/>
                <a:gd name="T2" fmla="*/ 57 w 227"/>
                <a:gd name="T3" fmla="*/ 0 h 284"/>
                <a:gd name="T4" fmla="*/ 57 w 227"/>
                <a:gd name="T5" fmla="*/ 57 h 284"/>
                <a:gd name="T6" fmla="*/ 0 w 227"/>
                <a:gd name="T7" fmla="*/ 57 h 284"/>
                <a:gd name="T8" fmla="*/ 0 w 227"/>
                <a:gd name="T9" fmla="*/ 284 h 284"/>
                <a:gd name="T10" fmla="*/ 57 w 227"/>
                <a:gd name="T11" fmla="*/ 284 h 284"/>
                <a:gd name="T12" fmla="*/ 57 w 227"/>
                <a:gd name="T13" fmla="*/ 227 h 284"/>
                <a:gd name="T14" fmla="*/ 170 w 227"/>
                <a:gd name="T15" fmla="*/ 227 h 284"/>
                <a:gd name="T16" fmla="*/ 170 w 227"/>
                <a:gd name="T17" fmla="*/ 170 h 284"/>
                <a:gd name="T18" fmla="*/ 227 w 227"/>
                <a:gd name="T19" fmla="*/ 170 h 284"/>
                <a:gd name="T20" fmla="*/ 227 w 227"/>
                <a:gd name="T21" fmla="*/ 114 h 284"/>
                <a:gd name="T22" fmla="*/ 170 w 227"/>
                <a:gd name="T23" fmla="*/ 114 h 284"/>
                <a:gd name="T24" fmla="*/ 170 w 227"/>
                <a:gd name="T25" fmla="*/ 57 h 284"/>
                <a:gd name="T26" fmla="*/ 114 w 227"/>
                <a:gd name="T27" fmla="*/ 57 h 284"/>
                <a:gd name="T28" fmla="*/ 114 w 227"/>
                <a:gd name="T2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284">
                  <a:moveTo>
                    <a:pt x="114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06" name="Freeform 16"/>
            <p:cNvSpPr>
              <a:spLocks/>
            </p:cNvSpPr>
            <p:nvPr/>
          </p:nvSpPr>
          <p:spPr bwMode="auto">
            <a:xfrm>
              <a:off x="6130" y="5349"/>
              <a:ext cx="170" cy="340"/>
            </a:xfrm>
            <a:custGeom>
              <a:avLst/>
              <a:gdLst>
                <a:gd name="T0" fmla="*/ 113 w 170"/>
                <a:gd name="T1" fmla="*/ 0 h 340"/>
                <a:gd name="T2" fmla="*/ 0 w 170"/>
                <a:gd name="T3" fmla="*/ 0 h 340"/>
                <a:gd name="T4" fmla="*/ 0 w 170"/>
                <a:gd name="T5" fmla="*/ 113 h 340"/>
                <a:gd name="T6" fmla="*/ 57 w 170"/>
                <a:gd name="T7" fmla="*/ 113 h 340"/>
                <a:gd name="T8" fmla="*/ 57 w 170"/>
                <a:gd name="T9" fmla="*/ 340 h 340"/>
                <a:gd name="T10" fmla="*/ 113 w 170"/>
                <a:gd name="T11" fmla="*/ 340 h 340"/>
                <a:gd name="T12" fmla="*/ 113 w 170"/>
                <a:gd name="T13" fmla="*/ 283 h 340"/>
                <a:gd name="T14" fmla="*/ 170 w 170"/>
                <a:gd name="T15" fmla="*/ 283 h 340"/>
                <a:gd name="T16" fmla="*/ 170 w 170"/>
                <a:gd name="T17" fmla="*/ 170 h 340"/>
                <a:gd name="T18" fmla="*/ 113 w 170"/>
                <a:gd name="T19" fmla="*/ 170 h 340"/>
                <a:gd name="T20" fmla="*/ 113 w 17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340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07" name="Freeform 17"/>
            <p:cNvSpPr>
              <a:spLocks/>
            </p:cNvSpPr>
            <p:nvPr/>
          </p:nvSpPr>
          <p:spPr bwMode="auto">
            <a:xfrm>
              <a:off x="6017" y="5405"/>
              <a:ext cx="170" cy="284"/>
            </a:xfrm>
            <a:custGeom>
              <a:avLst/>
              <a:gdLst>
                <a:gd name="T0" fmla="*/ 113 w 170"/>
                <a:gd name="T1" fmla="*/ 0 h 284"/>
                <a:gd name="T2" fmla="*/ 0 w 170"/>
                <a:gd name="T3" fmla="*/ 0 h 284"/>
                <a:gd name="T4" fmla="*/ 0 w 170"/>
                <a:gd name="T5" fmla="*/ 57 h 284"/>
                <a:gd name="T6" fmla="*/ 56 w 170"/>
                <a:gd name="T7" fmla="*/ 57 h 284"/>
                <a:gd name="T8" fmla="*/ 56 w 170"/>
                <a:gd name="T9" fmla="*/ 227 h 284"/>
                <a:gd name="T10" fmla="*/ 113 w 170"/>
                <a:gd name="T11" fmla="*/ 227 h 284"/>
                <a:gd name="T12" fmla="*/ 113 w 170"/>
                <a:gd name="T13" fmla="*/ 284 h 284"/>
                <a:gd name="T14" fmla="*/ 170 w 170"/>
                <a:gd name="T15" fmla="*/ 284 h 284"/>
                <a:gd name="T16" fmla="*/ 170 w 170"/>
                <a:gd name="T17" fmla="*/ 57 h 284"/>
                <a:gd name="T18" fmla="*/ 113 w 170"/>
                <a:gd name="T19" fmla="*/ 57 h 284"/>
                <a:gd name="T20" fmla="*/ 113 w 170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84">
                  <a:moveTo>
                    <a:pt x="113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08" name="Freeform 18"/>
            <p:cNvSpPr>
              <a:spLocks/>
            </p:cNvSpPr>
            <p:nvPr/>
          </p:nvSpPr>
          <p:spPr bwMode="auto">
            <a:xfrm>
              <a:off x="5790" y="5292"/>
              <a:ext cx="340" cy="454"/>
            </a:xfrm>
            <a:custGeom>
              <a:avLst/>
              <a:gdLst>
                <a:gd name="T0" fmla="*/ 283 w 340"/>
                <a:gd name="T1" fmla="*/ 170 h 454"/>
                <a:gd name="T2" fmla="*/ 283 w 340"/>
                <a:gd name="T3" fmla="*/ 340 h 454"/>
                <a:gd name="T4" fmla="*/ 340 w 340"/>
                <a:gd name="T5" fmla="*/ 340 h 454"/>
                <a:gd name="T6" fmla="*/ 340 w 340"/>
                <a:gd name="T7" fmla="*/ 397 h 454"/>
                <a:gd name="T8" fmla="*/ 170 w 340"/>
                <a:gd name="T9" fmla="*/ 397 h 454"/>
                <a:gd name="T10" fmla="*/ 170 w 340"/>
                <a:gd name="T11" fmla="*/ 454 h 454"/>
                <a:gd name="T12" fmla="*/ 113 w 340"/>
                <a:gd name="T13" fmla="*/ 454 h 454"/>
                <a:gd name="T14" fmla="*/ 113 w 340"/>
                <a:gd name="T15" fmla="*/ 284 h 454"/>
                <a:gd name="T16" fmla="*/ 56 w 340"/>
                <a:gd name="T17" fmla="*/ 284 h 454"/>
                <a:gd name="T18" fmla="*/ 56 w 340"/>
                <a:gd name="T19" fmla="*/ 227 h 454"/>
                <a:gd name="T20" fmla="*/ 0 w 340"/>
                <a:gd name="T21" fmla="*/ 227 h 454"/>
                <a:gd name="T22" fmla="*/ 0 w 340"/>
                <a:gd name="T23" fmla="*/ 170 h 454"/>
                <a:gd name="T24" fmla="*/ 56 w 340"/>
                <a:gd name="T25" fmla="*/ 170 h 454"/>
                <a:gd name="T26" fmla="*/ 56 w 340"/>
                <a:gd name="T27" fmla="*/ 57 h 454"/>
                <a:gd name="T28" fmla="*/ 113 w 340"/>
                <a:gd name="T29" fmla="*/ 57 h 454"/>
                <a:gd name="T30" fmla="*/ 113 w 340"/>
                <a:gd name="T31" fmla="*/ 0 h 454"/>
                <a:gd name="T32" fmla="*/ 170 w 340"/>
                <a:gd name="T33" fmla="*/ 0 h 454"/>
                <a:gd name="T34" fmla="*/ 170 w 340"/>
                <a:gd name="T35" fmla="*/ 57 h 454"/>
                <a:gd name="T36" fmla="*/ 227 w 340"/>
                <a:gd name="T37" fmla="*/ 57 h 454"/>
                <a:gd name="T38" fmla="*/ 227 w 340"/>
                <a:gd name="T39" fmla="*/ 170 h 454"/>
                <a:gd name="T40" fmla="*/ 283 w 340"/>
                <a:gd name="T41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454">
                  <a:moveTo>
                    <a:pt x="283" y="170"/>
                  </a:moveTo>
                  <a:lnTo>
                    <a:pt x="283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283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09" name="Freeform 19"/>
            <p:cNvSpPr>
              <a:spLocks/>
            </p:cNvSpPr>
            <p:nvPr/>
          </p:nvSpPr>
          <p:spPr bwMode="auto">
            <a:xfrm>
              <a:off x="5620" y="5519"/>
              <a:ext cx="283" cy="283"/>
            </a:xfrm>
            <a:custGeom>
              <a:avLst/>
              <a:gdLst>
                <a:gd name="T0" fmla="*/ 283 w 283"/>
                <a:gd name="T1" fmla="*/ 227 h 283"/>
                <a:gd name="T2" fmla="*/ 170 w 283"/>
                <a:gd name="T3" fmla="*/ 227 h 283"/>
                <a:gd name="T4" fmla="*/ 170 w 283"/>
                <a:gd name="T5" fmla="*/ 283 h 283"/>
                <a:gd name="T6" fmla="*/ 56 w 283"/>
                <a:gd name="T7" fmla="*/ 283 h 283"/>
                <a:gd name="T8" fmla="*/ 56 w 283"/>
                <a:gd name="T9" fmla="*/ 227 h 283"/>
                <a:gd name="T10" fmla="*/ 0 w 283"/>
                <a:gd name="T11" fmla="*/ 227 h 283"/>
                <a:gd name="T12" fmla="*/ 0 w 283"/>
                <a:gd name="T13" fmla="*/ 57 h 283"/>
                <a:gd name="T14" fmla="*/ 56 w 283"/>
                <a:gd name="T15" fmla="*/ 57 h 283"/>
                <a:gd name="T16" fmla="*/ 56 w 283"/>
                <a:gd name="T17" fmla="*/ 0 h 283"/>
                <a:gd name="T18" fmla="*/ 226 w 283"/>
                <a:gd name="T19" fmla="*/ 0 h 283"/>
                <a:gd name="T20" fmla="*/ 226 w 283"/>
                <a:gd name="T21" fmla="*/ 57 h 283"/>
                <a:gd name="T22" fmla="*/ 283 w 283"/>
                <a:gd name="T23" fmla="*/ 57 h 283"/>
                <a:gd name="T24" fmla="*/ 283 w 283"/>
                <a:gd name="T25" fmla="*/ 22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83">
                  <a:moveTo>
                    <a:pt x="283" y="227"/>
                  </a:moveTo>
                  <a:lnTo>
                    <a:pt x="170" y="227"/>
                  </a:lnTo>
                  <a:lnTo>
                    <a:pt x="170" y="283"/>
                  </a:lnTo>
                  <a:lnTo>
                    <a:pt x="56" y="283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10" name="Freeform 20"/>
            <p:cNvSpPr>
              <a:spLocks/>
            </p:cNvSpPr>
            <p:nvPr/>
          </p:nvSpPr>
          <p:spPr bwMode="auto">
            <a:xfrm>
              <a:off x="5166" y="5009"/>
              <a:ext cx="737" cy="567"/>
            </a:xfrm>
            <a:custGeom>
              <a:avLst/>
              <a:gdLst>
                <a:gd name="T0" fmla="*/ 227 w 737"/>
                <a:gd name="T1" fmla="*/ 56 h 567"/>
                <a:gd name="T2" fmla="*/ 227 w 737"/>
                <a:gd name="T3" fmla="*/ 170 h 567"/>
                <a:gd name="T4" fmla="*/ 113 w 737"/>
                <a:gd name="T5" fmla="*/ 170 h 567"/>
                <a:gd name="T6" fmla="*/ 113 w 737"/>
                <a:gd name="T7" fmla="*/ 226 h 567"/>
                <a:gd name="T8" fmla="*/ 0 w 737"/>
                <a:gd name="T9" fmla="*/ 226 h 567"/>
                <a:gd name="T10" fmla="*/ 0 w 737"/>
                <a:gd name="T11" fmla="*/ 340 h 567"/>
                <a:gd name="T12" fmla="*/ 113 w 737"/>
                <a:gd name="T13" fmla="*/ 340 h 567"/>
                <a:gd name="T14" fmla="*/ 113 w 737"/>
                <a:gd name="T15" fmla="*/ 283 h 567"/>
                <a:gd name="T16" fmla="*/ 227 w 737"/>
                <a:gd name="T17" fmla="*/ 283 h 567"/>
                <a:gd name="T18" fmla="*/ 227 w 737"/>
                <a:gd name="T19" fmla="*/ 567 h 567"/>
                <a:gd name="T20" fmla="*/ 510 w 737"/>
                <a:gd name="T21" fmla="*/ 567 h 567"/>
                <a:gd name="T22" fmla="*/ 510 w 737"/>
                <a:gd name="T23" fmla="*/ 510 h 567"/>
                <a:gd name="T24" fmla="*/ 624 w 737"/>
                <a:gd name="T25" fmla="*/ 510 h 567"/>
                <a:gd name="T26" fmla="*/ 624 w 737"/>
                <a:gd name="T27" fmla="*/ 453 h 567"/>
                <a:gd name="T28" fmla="*/ 680 w 737"/>
                <a:gd name="T29" fmla="*/ 453 h 567"/>
                <a:gd name="T30" fmla="*/ 680 w 737"/>
                <a:gd name="T31" fmla="*/ 340 h 567"/>
                <a:gd name="T32" fmla="*/ 737 w 737"/>
                <a:gd name="T33" fmla="*/ 340 h 567"/>
                <a:gd name="T34" fmla="*/ 737 w 737"/>
                <a:gd name="T35" fmla="*/ 56 h 567"/>
                <a:gd name="T36" fmla="*/ 624 w 737"/>
                <a:gd name="T37" fmla="*/ 56 h 567"/>
                <a:gd name="T38" fmla="*/ 624 w 737"/>
                <a:gd name="T39" fmla="*/ 0 h 567"/>
                <a:gd name="T40" fmla="*/ 227 w 737"/>
                <a:gd name="T41" fmla="*/ 0 h 567"/>
                <a:gd name="T42" fmla="*/ 227 w 737"/>
                <a:gd name="T43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567">
                  <a:moveTo>
                    <a:pt x="227" y="56"/>
                  </a:moveTo>
                  <a:lnTo>
                    <a:pt x="227" y="170"/>
                  </a:lnTo>
                  <a:lnTo>
                    <a:pt x="113" y="17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624" y="510"/>
                  </a:lnTo>
                  <a:lnTo>
                    <a:pt x="624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56"/>
                  </a:lnTo>
                  <a:lnTo>
                    <a:pt x="624" y="56"/>
                  </a:lnTo>
                  <a:lnTo>
                    <a:pt x="624" y="0"/>
                  </a:lnTo>
                  <a:lnTo>
                    <a:pt x="227" y="0"/>
                  </a:lnTo>
                  <a:lnTo>
                    <a:pt x="22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11" name="Freeform 21"/>
            <p:cNvSpPr>
              <a:spLocks/>
            </p:cNvSpPr>
            <p:nvPr/>
          </p:nvSpPr>
          <p:spPr bwMode="auto">
            <a:xfrm>
              <a:off x="5790" y="4385"/>
              <a:ext cx="964" cy="1020"/>
            </a:xfrm>
            <a:custGeom>
              <a:avLst/>
              <a:gdLst>
                <a:gd name="T0" fmla="*/ 964 w 964"/>
                <a:gd name="T1" fmla="*/ 57 h 1020"/>
                <a:gd name="T2" fmla="*/ 737 w 964"/>
                <a:gd name="T3" fmla="*/ 57 h 1020"/>
                <a:gd name="T4" fmla="*/ 737 w 964"/>
                <a:gd name="T5" fmla="*/ 113 h 1020"/>
                <a:gd name="T6" fmla="*/ 567 w 964"/>
                <a:gd name="T7" fmla="*/ 113 h 1020"/>
                <a:gd name="T8" fmla="*/ 567 w 964"/>
                <a:gd name="T9" fmla="*/ 57 h 1020"/>
                <a:gd name="T10" fmla="*/ 510 w 964"/>
                <a:gd name="T11" fmla="*/ 57 h 1020"/>
                <a:gd name="T12" fmla="*/ 510 w 964"/>
                <a:gd name="T13" fmla="*/ 0 h 1020"/>
                <a:gd name="T14" fmla="*/ 453 w 964"/>
                <a:gd name="T15" fmla="*/ 0 h 1020"/>
                <a:gd name="T16" fmla="*/ 453 w 964"/>
                <a:gd name="T17" fmla="*/ 57 h 1020"/>
                <a:gd name="T18" fmla="*/ 397 w 964"/>
                <a:gd name="T19" fmla="*/ 57 h 1020"/>
                <a:gd name="T20" fmla="*/ 397 w 964"/>
                <a:gd name="T21" fmla="*/ 283 h 1020"/>
                <a:gd name="T22" fmla="*/ 227 w 964"/>
                <a:gd name="T23" fmla="*/ 283 h 1020"/>
                <a:gd name="T24" fmla="*/ 227 w 964"/>
                <a:gd name="T25" fmla="*/ 227 h 1020"/>
                <a:gd name="T26" fmla="*/ 170 w 964"/>
                <a:gd name="T27" fmla="*/ 227 h 1020"/>
                <a:gd name="T28" fmla="*/ 170 w 964"/>
                <a:gd name="T29" fmla="*/ 283 h 1020"/>
                <a:gd name="T30" fmla="*/ 113 w 964"/>
                <a:gd name="T31" fmla="*/ 283 h 1020"/>
                <a:gd name="T32" fmla="*/ 113 w 964"/>
                <a:gd name="T33" fmla="*/ 340 h 1020"/>
                <a:gd name="T34" fmla="*/ 56 w 964"/>
                <a:gd name="T35" fmla="*/ 340 h 1020"/>
                <a:gd name="T36" fmla="*/ 56 w 964"/>
                <a:gd name="T37" fmla="*/ 510 h 1020"/>
                <a:gd name="T38" fmla="*/ 113 w 964"/>
                <a:gd name="T39" fmla="*/ 510 h 1020"/>
                <a:gd name="T40" fmla="*/ 113 w 964"/>
                <a:gd name="T41" fmla="*/ 567 h 1020"/>
                <a:gd name="T42" fmla="*/ 56 w 964"/>
                <a:gd name="T43" fmla="*/ 567 h 1020"/>
                <a:gd name="T44" fmla="*/ 56 w 964"/>
                <a:gd name="T45" fmla="*/ 624 h 1020"/>
                <a:gd name="T46" fmla="*/ 0 w 964"/>
                <a:gd name="T47" fmla="*/ 624 h 1020"/>
                <a:gd name="T48" fmla="*/ 0 w 964"/>
                <a:gd name="T49" fmla="*/ 680 h 1020"/>
                <a:gd name="T50" fmla="*/ 113 w 964"/>
                <a:gd name="T51" fmla="*/ 680 h 1020"/>
                <a:gd name="T52" fmla="*/ 113 w 964"/>
                <a:gd name="T53" fmla="*/ 907 h 1020"/>
                <a:gd name="T54" fmla="*/ 170 w 964"/>
                <a:gd name="T55" fmla="*/ 907 h 1020"/>
                <a:gd name="T56" fmla="*/ 170 w 964"/>
                <a:gd name="T57" fmla="*/ 964 h 1020"/>
                <a:gd name="T58" fmla="*/ 227 w 964"/>
                <a:gd name="T59" fmla="*/ 964 h 1020"/>
                <a:gd name="T60" fmla="*/ 227 w 964"/>
                <a:gd name="T61" fmla="*/ 1020 h 1020"/>
                <a:gd name="T62" fmla="*/ 340 w 964"/>
                <a:gd name="T63" fmla="*/ 1020 h 1020"/>
                <a:gd name="T64" fmla="*/ 340 w 964"/>
                <a:gd name="T65" fmla="*/ 964 h 1020"/>
                <a:gd name="T66" fmla="*/ 453 w 964"/>
                <a:gd name="T67" fmla="*/ 964 h 1020"/>
                <a:gd name="T68" fmla="*/ 453 w 964"/>
                <a:gd name="T69" fmla="*/ 907 h 1020"/>
                <a:gd name="T70" fmla="*/ 510 w 964"/>
                <a:gd name="T71" fmla="*/ 907 h 1020"/>
                <a:gd name="T72" fmla="*/ 510 w 964"/>
                <a:gd name="T73" fmla="*/ 850 h 1020"/>
                <a:gd name="T74" fmla="*/ 567 w 964"/>
                <a:gd name="T75" fmla="*/ 850 h 1020"/>
                <a:gd name="T76" fmla="*/ 567 w 964"/>
                <a:gd name="T77" fmla="*/ 680 h 1020"/>
                <a:gd name="T78" fmla="*/ 737 w 964"/>
                <a:gd name="T79" fmla="*/ 680 h 1020"/>
                <a:gd name="T80" fmla="*/ 737 w 964"/>
                <a:gd name="T81" fmla="*/ 624 h 1020"/>
                <a:gd name="T82" fmla="*/ 907 w 964"/>
                <a:gd name="T83" fmla="*/ 624 h 1020"/>
                <a:gd name="T84" fmla="*/ 907 w 964"/>
                <a:gd name="T85" fmla="*/ 453 h 1020"/>
                <a:gd name="T86" fmla="*/ 737 w 964"/>
                <a:gd name="T87" fmla="*/ 453 h 1020"/>
                <a:gd name="T88" fmla="*/ 737 w 964"/>
                <a:gd name="T89" fmla="*/ 227 h 1020"/>
                <a:gd name="T90" fmla="*/ 964 w 964"/>
                <a:gd name="T91" fmla="*/ 227 h 1020"/>
                <a:gd name="T92" fmla="*/ 964 w 964"/>
                <a:gd name="T93" fmla="*/ 5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4" h="1020">
                  <a:moveTo>
                    <a:pt x="964" y="57"/>
                  </a:moveTo>
                  <a:lnTo>
                    <a:pt x="737" y="57"/>
                  </a:lnTo>
                  <a:lnTo>
                    <a:pt x="737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1020"/>
                  </a:lnTo>
                  <a:lnTo>
                    <a:pt x="340" y="1020"/>
                  </a:lnTo>
                  <a:lnTo>
                    <a:pt x="340" y="964"/>
                  </a:lnTo>
                  <a:lnTo>
                    <a:pt x="453" y="964"/>
                  </a:lnTo>
                  <a:lnTo>
                    <a:pt x="453" y="907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567" y="850"/>
                  </a:lnTo>
                  <a:lnTo>
                    <a:pt x="567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907" y="624"/>
                  </a:lnTo>
                  <a:lnTo>
                    <a:pt x="907" y="453"/>
                  </a:lnTo>
                  <a:lnTo>
                    <a:pt x="737" y="453"/>
                  </a:lnTo>
                  <a:lnTo>
                    <a:pt x="737" y="227"/>
                  </a:lnTo>
                  <a:lnTo>
                    <a:pt x="964" y="227"/>
                  </a:lnTo>
                  <a:lnTo>
                    <a:pt x="96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04" name="Group 22"/>
          <p:cNvGrpSpPr>
            <a:grpSpLocks/>
          </p:cNvGrpSpPr>
          <p:nvPr/>
        </p:nvGrpSpPr>
        <p:grpSpPr bwMode="auto">
          <a:xfrm>
            <a:off x="6947879" y="631826"/>
            <a:ext cx="5166362" cy="4056434"/>
            <a:chOff x="630" y="302"/>
            <a:chExt cx="6861" cy="5387"/>
          </a:xfrm>
        </p:grpSpPr>
        <p:sp>
          <p:nvSpPr>
            <p:cNvPr id="457" name="Freeform 23"/>
            <p:cNvSpPr>
              <a:spLocks/>
            </p:cNvSpPr>
            <p:nvPr/>
          </p:nvSpPr>
          <p:spPr bwMode="auto">
            <a:xfrm>
              <a:off x="5223" y="4158"/>
              <a:ext cx="1020" cy="907"/>
            </a:xfrm>
            <a:custGeom>
              <a:avLst/>
              <a:gdLst>
                <a:gd name="T0" fmla="*/ 794 w 1020"/>
                <a:gd name="T1" fmla="*/ 0 h 907"/>
                <a:gd name="T2" fmla="*/ 794 w 1020"/>
                <a:gd name="T3" fmla="*/ 57 h 907"/>
                <a:gd name="T4" fmla="*/ 737 w 1020"/>
                <a:gd name="T5" fmla="*/ 57 h 907"/>
                <a:gd name="T6" fmla="*/ 737 w 1020"/>
                <a:gd name="T7" fmla="*/ 227 h 907"/>
                <a:gd name="T8" fmla="*/ 567 w 1020"/>
                <a:gd name="T9" fmla="*/ 227 h 907"/>
                <a:gd name="T10" fmla="*/ 567 w 1020"/>
                <a:gd name="T11" fmla="*/ 340 h 907"/>
                <a:gd name="T12" fmla="*/ 510 w 1020"/>
                <a:gd name="T13" fmla="*/ 340 h 907"/>
                <a:gd name="T14" fmla="*/ 510 w 1020"/>
                <a:gd name="T15" fmla="*/ 397 h 907"/>
                <a:gd name="T16" fmla="*/ 453 w 1020"/>
                <a:gd name="T17" fmla="*/ 397 h 907"/>
                <a:gd name="T18" fmla="*/ 453 w 1020"/>
                <a:gd name="T19" fmla="*/ 454 h 907"/>
                <a:gd name="T20" fmla="*/ 283 w 1020"/>
                <a:gd name="T21" fmla="*/ 454 h 907"/>
                <a:gd name="T22" fmla="*/ 283 w 1020"/>
                <a:gd name="T23" fmla="*/ 567 h 907"/>
                <a:gd name="T24" fmla="*/ 227 w 1020"/>
                <a:gd name="T25" fmla="*/ 567 h 907"/>
                <a:gd name="T26" fmla="*/ 227 w 1020"/>
                <a:gd name="T27" fmla="*/ 624 h 907"/>
                <a:gd name="T28" fmla="*/ 113 w 1020"/>
                <a:gd name="T29" fmla="*/ 624 h 907"/>
                <a:gd name="T30" fmla="*/ 113 w 1020"/>
                <a:gd name="T31" fmla="*/ 680 h 907"/>
                <a:gd name="T32" fmla="*/ 0 w 1020"/>
                <a:gd name="T33" fmla="*/ 680 h 907"/>
                <a:gd name="T34" fmla="*/ 0 w 1020"/>
                <a:gd name="T35" fmla="*/ 794 h 907"/>
                <a:gd name="T36" fmla="*/ 113 w 1020"/>
                <a:gd name="T37" fmla="*/ 794 h 907"/>
                <a:gd name="T38" fmla="*/ 113 w 1020"/>
                <a:gd name="T39" fmla="*/ 907 h 907"/>
                <a:gd name="T40" fmla="*/ 170 w 1020"/>
                <a:gd name="T41" fmla="*/ 907 h 907"/>
                <a:gd name="T42" fmla="*/ 170 w 1020"/>
                <a:gd name="T43" fmla="*/ 851 h 907"/>
                <a:gd name="T44" fmla="*/ 623 w 1020"/>
                <a:gd name="T45" fmla="*/ 851 h 907"/>
                <a:gd name="T46" fmla="*/ 623 w 1020"/>
                <a:gd name="T47" fmla="*/ 794 h 907"/>
                <a:gd name="T48" fmla="*/ 680 w 1020"/>
                <a:gd name="T49" fmla="*/ 794 h 907"/>
                <a:gd name="T50" fmla="*/ 680 w 1020"/>
                <a:gd name="T51" fmla="*/ 737 h 907"/>
                <a:gd name="T52" fmla="*/ 623 w 1020"/>
                <a:gd name="T53" fmla="*/ 737 h 907"/>
                <a:gd name="T54" fmla="*/ 623 w 1020"/>
                <a:gd name="T55" fmla="*/ 567 h 907"/>
                <a:gd name="T56" fmla="*/ 680 w 1020"/>
                <a:gd name="T57" fmla="*/ 567 h 907"/>
                <a:gd name="T58" fmla="*/ 680 w 1020"/>
                <a:gd name="T59" fmla="*/ 510 h 907"/>
                <a:gd name="T60" fmla="*/ 737 w 1020"/>
                <a:gd name="T61" fmla="*/ 510 h 907"/>
                <a:gd name="T62" fmla="*/ 737 w 1020"/>
                <a:gd name="T63" fmla="*/ 454 h 907"/>
                <a:gd name="T64" fmla="*/ 794 w 1020"/>
                <a:gd name="T65" fmla="*/ 454 h 907"/>
                <a:gd name="T66" fmla="*/ 794 w 1020"/>
                <a:gd name="T67" fmla="*/ 510 h 907"/>
                <a:gd name="T68" fmla="*/ 964 w 1020"/>
                <a:gd name="T69" fmla="*/ 510 h 907"/>
                <a:gd name="T70" fmla="*/ 964 w 1020"/>
                <a:gd name="T71" fmla="*/ 284 h 907"/>
                <a:gd name="T72" fmla="*/ 1020 w 1020"/>
                <a:gd name="T73" fmla="*/ 284 h 907"/>
                <a:gd name="T74" fmla="*/ 1020 w 1020"/>
                <a:gd name="T75" fmla="*/ 227 h 907"/>
                <a:gd name="T76" fmla="*/ 964 w 1020"/>
                <a:gd name="T77" fmla="*/ 227 h 907"/>
                <a:gd name="T78" fmla="*/ 964 w 1020"/>
                <a:gd name="T79" fmla="*/ 0 h 907"/>
                <a:gd name="T80" fmla="*/ 794 w 1020"/>
                <a:gd name="T8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0" h="907">
                  <a:moveTo>
                    <a:pt x="794" y="0"/>
                  </a:moveTo>
                  <a:lnTo>
                    <a:pt x="794" y="57"/>
                  </a:lnTo>
                  <a:lnTo>
                    <a:pt x="737" y="57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454"/>
                  </a:lnTo>
                  <a:lnTo>
                    <a:pt x="283" y="454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13" y="624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623" y="851"/>
                  </a:lnTo>
                  <a:lnTo>
                    <a:pt x="623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623" y="737"/>
                  </a:lnTo>
                  <a:lnTo>
                    <a:pt x="623" y="567"/>
                  </a:lnTo>
                  <a:lnTo>
                    <a:pt x="680" y="567"/>
                  </a:lnTo>
                  <a:lnTo>
                    <a:pt x="680" y="510"/>
                  </a:lnTo>
                  <a:lnTo>
                    <a:pt x="737" y="510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510"/>
                  </a:lnTo>
                  <a:lnTo>
                    <a:pt x="964" y="510"/>
                  </a:lnTo>
                  <a:lnTo>
                    <a:pt x="964" y="284"/>
                  </a:lnTo>
                  <a:lnTo>
                    <a:pt x="1020" y="284"/>
                  </a:lnTo>
                  <a:lnTo>
                    <a:pt x="1020" y="227"/>
                  </a:lnTo>
                  <a:lnTo>
                    <a:pt x="964" y="227"/>
                  </a:lnTo>
                  <a:lnTo>
                    <a:pt x="964" y="0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58" name="Freeform 24"/>
            <p:cNvSpPr>
              <a:spLocks/>
            </p:cNvSpPr>
            <p:nvPr/>
          </p:nvSpPr>
          <p:spPr bwMode="auto">
            <a:xfrm>
              <a:off x="3068" y="3818"/>
              <a:ext cx="737" cy="1191"/>
            </a:xfrm>
            <a:custGeom>
              <a:avLst/>
              <a:gdLst>
                <a:gd name="T0" fmla="*/ 57 w 737"/>
                <a:gd name="T1" fmla="*/ 170 h 1191"/>
                <a:gd name="T2" fmla="*/ 0 w 737"/>
                <a:gd name="T3" fmla="*/ 170 h 1191"/>
                <a:gd name="T4" fmla="*/ 0 w 737"/>
                <a:gd name="T5" fmla="*/ 283 h 1191"/>
                <a:gd name="T6" fmla="*/ 57 w 737"/>
                <a:gd name="T7" fmla="*/ 283 h 1191"/>
                <a:gd name="T8" fmla="*/ 57 w 737"/>
                <a:gd name="T9" fmla="*/ 340 h 1191"/>
                <a:gd name="T10" fmla="*/ 113 w 737"/>
                <a:gd name="T11" fmla="*/ 340 h 1191"/>
                <a:gd name="T12" fmla="*/ 113 w 737"/>
                <a:gd name="T13" fmla="*/ 453 h 1191"/>
                <a:gd name="T14" fmla="*/ 227 w 737"/>
                <a:gd name="T15" fmla="*/ 453 h 1191"/>
                <a:gd name="T16" fmla="*/ 227 w 737"/>
                <a:gd name="T17" fmla="*/ 397 h 1191"/>
                <a:gd name="T18" fmla="*/ 284 w 737"/>
                <a:gd name="T19" fmla="*/ 397 h 1191"/>
                <a:gd name="T20" fmla="*/ 284 w 737"/>
                <a:gd name="T21" fmla="*/ 680 h 1191"/>
                <a:gd name="T22" fmla="*/ 170 w 737"/>
                <a:gd name="T23" fmla="*/ 680 h 1191"/>
                <a:gd name="T24" fmla="*/ 170 w 737"/>
                <a:gd name="T25" fmla="*/ 794 h 1191"/>
                <a:gd name="T26" fmla="*/ 227 w 737"/>
                <a:gd name="T27" fmla="*/ 794 h 1191"/>
                <a:gd name="T28" fmla="*/ 227 w 737"/>
                <a:gd name="T29" fmla="*/ 907 h 1191"/>
                <a:gd name="T30" fmla="*/ 340 w 737"/>
                <a:gd name="T31" fmla="*/ 907 h 1191"/>
                <a:gd name="T32" fmla="*/ 340 w 737"/>
                <a:gd name="T33" fmla="*/ 1134 h 1191"/>
                <a:gd name="T34" fmla="*/ 284 w 737"/>
                <a:gd name="T35" fmla="*/ 1134 h 1191"/>
                <a:gd name="T36" fmla="*/ 284 w 737"/>
                <a:gd name="T37" fmla="*/ 1191 h 1191"/>
                <a:gd name="T38" fmla="*/ 624 w 737"/>
                <a:gd name="T39" fmla="*/ 1191 h 1191"/>
                <a:gd name="T40" fmla="*/ 624 w 737"/>
                <a:gd name="T41" fmla="*/ 1077 h 1191"/>
                <a:gd name="T42" fmla="*/ 567 w 737"/>
                <a:gd name="T43" fmla="*/ 1077 h 1191"/>
                <a:gd name="T44" fmla="*/ 567 w 737"/>
                <a:gd name="T45" fmla="*/ 794 h 1191"/>
                <a:gd name="T46" fmla="*/ 680 w 737"/>
                <a:gd name="T47" fmla="*/ 794 h 1191"/>
                <a:gd name="T48" fmla="*/ 680 w 737"/>
                <a:gd name="T49" fmla="*/ 624 h 1191"/>
                <a:gd name="T50" fmla="*/ 737 w 737"/>
                <a:gd name="T51" fmla="*/ 624 h 1191"/>
                <a:gd name="T52" fmla="*/ 737 w 737"/>
                <a:gd name="T53" fmla="*/ 567 h 1191"/>
                <a:gd name="T54" fmla="*/ 624 w 737"/>
                <a:gd name="T55" fmla="*/ 567 h 1191"/>
                <a:gd name="T56" fmla="*/ 624 w 737"/>
                <a:gd name="T57" fmla="*/ 227 h 1191"/>
                <a:gd name="T58" fmla="*/ 510 w 737"/>
                <a:gd name="T59" fmla="*/ 227 h 1191"/>
                <a:gd name="T60" fmla="*/ 510 w 737"/>
                <a:gd name="T61" fmla="*/ 170 h 1191"/>
                <a:gd name="T62" fmla="*/ 397 w 737"/>
                <a:gd name="T63" fmla="*/ 170 h 1191"/>
                <a:gd name="T64" fmla="*/ 397 w 737"/>
                <a:gd name="T65" fmla="*/ 57 h 1191"/>
                <a:gd name="T66" fmla="*/ 340 w 737"/>
                <a:gd name="T67" fmla="*/ 57 h 1191"/>
                <a:gd name="T68" fmla="*/ 340 w 737"/>
                <a:gd name="T69" fmla="*/ 0 h 1191"/>
                <a:gd name="T70" fmla="*/ 227 w 737"/>
                <a:gd name="T71" fmla="*/ 0 h 1191"/>
                <a:gd name="T72" fmla="*/ 227 w 737"/>
                <a:gd name="T73" fmla="*/ 113 h 1191"/>
                <a:gd name="T74" fmla="*/ 170 w 737"/>
                <a:gd name="T75" fmla="*/ 113 h 1191"/>
                <a:gd name="T76" fmla="*/ 170 w 737"/>
                <a:gd name="T77" fmla="*/ 170 h 1191"/>
                <a:gd name="T78" fmla="*/ 57 w 737"/>
                <a:gd name="T79" fmla="*/ 17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7" h="1191">
                  <a:moveTo>
                    <a:pt x="57" y="170"/>
                  </a:moveTo>
                  <a:lnTo>
                    <a:pt x="0" y="17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1134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624" y="1191"/>
                  </a:lnTo>
                  <a:lnTo>
                    <a:pt x="624" y="1077"/>
                  </a:lnTo>
                  <a:lnTo>
                    <a:pt x="567" y="1077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624" y="567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59" name="Freeform 25"/>
            <p:cNvSpPr>
              <a:spLocks/>
            </p:cNvSpPr>
            <p:nvPr/>
          </p:nvSpPr>
          <p:spPr bwMode="auto">
            <a:xfrm>
              <a:off x="3011" y="4215"/>
              <a:ext cx="397" cy="850"/>
            </a:xfrm>
            <a:custGeom>
              <a:avLst/>
              <a:gdLst>
                <a:gd name="T0" fmla="*/ 284 w 397"/>
                <a:gd name="T1" fmla="*/ 56 h 850"/>
                <a:gd name="T2" fmla="*/ 170 w 397"/>
                <a:gd name="T3" fmla="*/ 56 h 850"/>
                <a:gd name="T4" fmla="*/ 170 w 397"/>
                <a:gd name="T5" fmla="*/ 113 h 850"/>
                <a:gd name="T6" fmla="*/ 57 w 397"/>
                <a:gd name="T7" fmla="*/ 113 h 850"/>
                <a:gd name="T8" fmla="*/ 57 w 397"/>
                <a:gd name="T9" fmla="*/ 283 h 850"/>
                <a:gd name="T10" fmla="*/ 0 w 397"/>
                <a:gd name="T11" fmla="*/ 283 h 850"/>
                <a:gd name="T12" fmla="*/ 0 w 397"/>
                <a:gd name="T13" fmla="*/ 567 h 850"/>
                <a:gd name="T14" fmla="*/ 57 w 397"/>
                <a:gd name="T15" fmla="*/ 567 h 850"/>
                <a:gd name="T16" fmla="*/ 57 w 397"/>
                <a:gd name="T17" fmla="*/ 737 h 850"/>
                <a:gd name="T18" fmla="*/ 114 w 397"/>
                <a:gd name="T19" fmla="*/ 737 h 850"/>
                <a:gd name="T20" fmla="*/ 114 w 397"/>
                <a:gd name="T21" fmla="*/ 794 h 850"/>
                <a:gd name="T22" fmla="*/ 170 w 397"/>
                <a:gd name="T23" fmla="*/ 794 h 850"/>
                <a:gd name="T24" fmla="*/ 170 w 397"/>
                <a:gd name="T25" fmla="*/ 737 h 850"/>
                <a:gd name="T26" fmla="*/ 227 w 397"/>
                <a:gd name="T27" fmla="*/ 737 h 850"/>
                <a:gd name="T28" fmla="*/ 227 w 397"/>
                <a:gd name="T29" fmla="*/ 680 h 850"/>
                <a:gd name="T30" fmla="*/ 284 w 397"/>
                <a:gd name="T31" fmla="*/ 680 h 850"/>
                <a:gd name="T32" fmla="*/ 284 w 397"/>
                <a:gd name="T33" fmla="*/ 737 h 850"/>
                <a:gd name="T34" fmla="*/ 227 w 397"/>
                <a:gd name="T35" fmla="*/ 737 h 850"/>
                <a:gd name="T36" fmla="*/ 227 w 397"/>
                <a:gd name="T37" fmla="*/ 850 h 850"/>
                <a:gd name="T38" fmla="*/ 284 w 397"/>
                <a:gd name="T39" fmla="*/ 850 h 850"/>
                <a:gd name="T40" fmla="*/ 284 w 397"/>
                <a:gd name="T41" fmla="*/ 794 h 850"/>
                <a:gd name="T42" fmla="*/ 341 w 397"/>
                <a:gd name="T43" fmla="*/ 794 h 850"/>
                <a:gd name="T44" fmla="*/ 341 w 397"/>
                <a:gd name="T45" fmla="*/ 737 h 850"/>
                <a:gd name="T46" fmla="*/ 397 w 397"/>
                <a:gd name="T47" fmla="*/ 737 h 850"/>
                <a:gd name="T48" fmla="*/ 397 w 397"/>
                <a:gd name="T49" fmla="*/ 510 h 850"/>
                <a:gd name="T50" fmla="*/ 284 w 397"/>
                <a:gd name="T51" fmla="*/ 510 h 850"/>
                <a:gd name="T52" fmla="*/ 284 w 397"/>
                <a:gd name="T53" fmla="*/ 397 h 850"/>
                <a:gd name="T54" fmla="*/ 227 w 397"/>
                <a:gd name="T55" fmla="*/ 397 h 850"/>
                <a:gd name="T56" fmla="*/ 227 w 397"/>
                <a:gd name="T57" fmla="*/ 283 h 850"/>
                <a:gd name="T58" fmla="*/ 341 w 397"/>
                <a:gd name="T59" fmla="*/ 283 h 850"/>
                <a:gd name="T60" fmla="*/ 341 w 397"/>
                <a:gd name="T61" fmla="*/ 0 h 850"/>
                <a:gd name="T62" fmla="*/ 284 w 397"/>
                <a:gd name="T63" fmla="*/ 0 h 850"/>
                <a:gd name="T64" fmla="*/ 284 w 397"/>
                <a:gd name="T65" fmla="*/ 56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7" h="850">
                  <a:moveTo>
                    <a:pt x="284" y="56"/>
                  </a:moveTo>
                  <a:lnTo>
                    <a:pt x="170" y="56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850"/>
                  </a:lnTo>
                  <a:lnTo>
                    <a:pt x="284" y="850"/>
                  </a:lnTo>
                  <a:lnTo>
                    <a:pt x="284" y="794"/>
                  </a:lnTo>
                  <a:lnTo>
                    <a:pt x="341" y="794"/>
                  </a:lnTo>
                  <a:lnTo>
                    <a:pt x="341" y="737"/>
                  </a:lnTo>
                  <a:lnTo>
                    <a:pt x="397" y="737"/>
                  </a:lnTo>
                  <a:lnTo>
                    <a:pt x="397" y="510"/>
                  </a:lnTo>
                  <a:lnTo>
                    <a:pt x="284" y="510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283"/>
                  </a:lnTo>
                  <a:lnTo>
                    <a:pt x="341" y="283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60" name="Freeform 26"/>
            <p:cNvSpPr>
              <a:spLocks/>
            </p:cNvSpPr>
            <p:nvPr/>
          </p:nvSpPr>
          <p:spPr bwMode="auto">
            <a:xfrm>
              <a:off x="2501" y="4555"/>
              <a:ext cx="624" cy="680"/>
            </a:xfrm>
            <a:custGeom>
              <a:avLst/>
              <a:gdLst>
                <a:gd name="T0" fmla="*/ 510 w 624"/>
                <a:gd name="T1" fmla="*/ 0 h 680"/>
                <a:gd name="T2" fmla="*/ 454 w 624"/>
                <a:gd name="T3" fmla="*/ 0 h 680"/>
                <a:gd name="T4" fmla="*/ 454 w 624"/>
                <a:gd name="T5" fmla="*/ 57 h 680"/>
                <a:gd name="T6" fmla="*/ 340 w 624"/>
                <a:gd name="T7" fmla="*/ 57 h 680"/>
                <a:gd name="T8" fmla="*/ 340 w 624"/>
                <a:gd name="T9" fmla="*/ 0 h 680"/>
                <a:gd name="T10" fmla="*/ 284 w 624"/>
                <a:gd name="T11" fmla="*/ 0 h 680"/>
                <a:gd name="T12" fmla="*/ 284 w 624"/>
                <a:gd name="T13" fmla="*/ 57 h 680"/>
                <a:gd name="T14" fmla="*/ 113 w 624"/>
                <a:gd name="T15" fmla="*/ 57 h 680"/>
                <a:gd name="T16" fmla="*/ 113 w 624"/>
                <a:gd name="T17" fmla="*/ 170 h 680"/>
                <a:gd name="T18" fmla="*/ 0 w 624"/>
                <a:gd name="T19" fmla="*/ 170 h 680"/>
                <a:gd name="T20" fmla="*/ 0 w 624"/>
                <a:gd name="T21" fmla="*/ 227 h 680"/>
                <a:gd name="T22" fmla="*/ 57 w 624"/>
                <a:gd name="T23" fmla="*/ 227 h 680"/>
                <a:gd name="T24" fmla="*/ 57 w 624"/>
                <a:gd name="T25" fmla="*/ 283 h 680"/>
                <a:gd name="T26" fmla="*/ 113 w 624"/>
                <a:gd name="T27" fmla="*/ 283 h 680"/>
                <a:gd name="T28" fmla="*/ 113 w 624"/>
                <a:gd name="T29" fmla="*/ 454 h 680"/>
                <a:gd name="T30" fmla="*/ 170 w 624"/>
                <a:gd name="T31" fmla="*/ 454 h 680"/>
                <a:gd name="T32" fmla="*/ 170 w 624"/>
                <a:gd name="T33" fmla="*/ 510 h 680"/>
                <a:gd name="T34" fmla="*/ 113 w 624"/>
                <a:gd name="T35" fmla="*/ 510 h 680"/>
                <a:gd name="T36" fmla="*/ 113 w 624"/>
                <a:gd name="T37" fmla="*/ 680 h 680"/>
                <a:gd name="T38" fmla="*/ 170 w 624"/>
                <a:gd name="T39" fmla="*/ 680 h 680"/>
                <a:gd name="T40" fmla="*/ 170 w 624"/>
                <a:gd name="T41" fmla="*/ 624 h 680"/>
                <a:gd name="T42" fmla="*/ 284 w 624"/>
                <a:gd name="T43" fmla="*/ 624 h 680"/>
                <a:gd name="T44" fmla="*/ 284 w 624"/>
                <a:gd name="T45" fmla="*/ 567 h 680"/>
                <a:gd name="T46" fmla="*/ 340 w 624"/>
                <a:gd name="T47" fmla="*/ 567 h 680"/>
                <a:gd name="T48" fmla="*/ 340 w 624"/>
                <a:gd name="T49" fmla="*/ 680 h 680"/>
                <a:gd name="T50" fmla="*/ 567 w 624"/>
                <a:gd name="T51" fmla="*/ 680 h 680"/>
                <a:gd name="T52" fmla="*/ 567 w 624"/>
                <a:gd name="T53" fmla="*/ 510 h 680"/>
                <a:gd name="T54" fmla="*/ 624 w 624"/>
                <a:gd name="T55" fmla="*/ 510 h 680"/>
                <a:gd name="T56" fmla="*/ 624 w 624"/>
                <a:gd name="T57" fmla="*/ 397 h 680"/>
                <a:gd name="T58" fmla="*/ 567 w 624"/>
                <a:gd name="T59" fmla="*/ 397 h 680"/>
                <a:gd name="T60" fmla="*/ 567 w 624"/>
                <a:gd name="T61" fmla="*/ 227 h 680"/>
                <a:gd name="T62" fmla="*/ 510 w 624"/>
                <a:gd name="T63" fmla="*/ 227 h 680"/>
                <a:gd name="T64" fmla="*/ 510 w 624"/>
                <a:gd name="T6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680">
                  <a:moveTo>
                    <a:pt x="510" y="0"/>
                  </a:moveTo>
                  <a:lnTo>
                    <a:pt x="454" y="0"/>
                  </a:lnTo>
                  <a:lnTo>
                    <a:pt x="45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61" name="Freeform 27"/>
            <p:cNvSpPr>
              <a:spLocks/>
            </p:cNvSpPr>
            <p:nvPr/>
          </p:nvSpPr>
          <p:spPr bwMode="auto">
            <a:xfrm>
              <a:off x="3635" y="4555"/>
              <a:ext cx="284" cy="283"/>
            </a:xfrm>
            <a:custGeom>
              <a:avLst/>
              <a:gdLst>
                <a:gd name="T0" fmla="*/ 113 w 284"/>
                <a:gd name="T1" fmla="*/ 0 h 283"/>
                <a:gd name="T2" fmla="*/ 170 w 284"/>
                <a:gd name="T3" fmla="*/ 0 h 283"/>
                <a:gd name="T4" fmla="*/ 170 w 284"/>
                <a:gd name="T5" fmla="*/ 57 h 283"/>
                <a:gd name="T6" fmla="*/ 284 w 284"/>
                <a:gd name="T7" fmla="*/ 57 h 283"/>
                <a:gd name="T8" fmla="*/ 284 w 284"/>
                <a:gd name="T9" fmla="*/ 227 h 283"/>
                <a:gd name="T10" fmla="*/ 170 w 284"/>
                <a:gd name="T11" fmla="*/ 227 h 283"/>
                <a:gd name="T12" fmla="*/ 170 w 284"/>
                <a:gd name="T13" fmla="*/ 170 h 283"/>
                <a:gd name="T14" fmla="*/ 113 w 284"/>
                <a:gd name="T15" fmla="*/ 170 h 283"/>
                <a:gd name="T16" fmla="*/ 113 w 284"/>
                <a:gd name="T17" fmla="*/ 283 h 283"/>
                <a:gd name="T18" fmla="*/ 0 w 284"/>
                <a:gd name="T19" fmla="*/ 283 h 283"/>
                <a:gd name="T20" fmla="*/ 0 w 284"/>
                <a:gd name="T21" fmla="*/ 57 h 283"/>
                <a:gd name="T22" fmla="*/ 113 w 284"/>
                <a:gd name="T23" fmla="*/ 57 h 283"/>
                <a:gd name="T24" fmla="*/ 113 w 284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83">
                  <a:moveTo>
                    <a:pt x="113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62" name="Freeform 28"/>
            <p:cNvSpPr>
              <a:spLocks/>
            </p:cNvSpPr>
            <p:nvPr/>
          </p:nvSpPr>
          <p:spPr bwMode="auto">
            <a:xfrm>
              <a:off x="4429" y="4782"/>
              <a:ext cx="283" cy="397"/>
            </a:xfrm>
            <a:custGeom>
              <a:avLst/>
              <a:gdLst>
                <a:gd name="T0" fmla="*/ 113 w 283"/>
                <a:gd name="T1" fmla="*/ 0 h 397"/>
                <a:gd name="T2" fmla="*/ 113 w 283"/>
                <a:gd name="T3" fmla="*/ 113 h 397"/>
                <a:gd name="T4" fmla="*/ 0 w 283"/>
                <a:gd name="T5" fmla="*/ 113 h 397"/>
                <a:gd name="T6" fmla="*/ 0 w 283"/>
                <a:gd name="T7" fmla="*/ 170 h 397"/>
                <a:gd name="T8" fmla="*/ 57 w 283"/>
                <a:gd name="T9" fmla="*/ 170 h 397"/>
                <a:gd name="T10" fmla="*/ 57 w 283"/>
                <a:gd name="T11" fmla="*/ 340 h 397"/>
                <a:gd name="T12" fmla="*/ 113 w 283"/>
                <a:gd name="T13" fmla="*/ 340 h 397"/>
                <a:gd name="T14" fmla="*/ 113 w 283"/>
                <a:gd name="T15" fmla="*/ 397 h 397"/>
                <a:gd name="T16" fmla="*/ 283 w 283"/>
                <a:gd name="T17" fmla="*/ 397 h 397"/>
                <a:gd name="T18" fmla="*/ 283 w 283"/>
                <a:gd name="T19" fmla="*/ 170 h 397"/>
                <a:gd name="T20" fmla="*/ 283 w 283"/>
                <a:gd name="T21" fmla="*/ 113 h 397"/>
                <a:gd name="T22" fmla="*/ 227 w 283"/>
                <a:gd name="T23" fmla="*/ 113 h 397"/>
                <a:gd name="T24" fmla="*/ 227 w 283"/>
                <a:gd name="T25" fmla="*/ 0 h 397"/>
                <a:gd name="T26" fmla="*/ 113 w 283"/>
                <a:gd name="T2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397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83" y="397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63" name="Freeform 29"/>
            <p:cNvSpPr>
              <a:spLocks/>
            </p:cNvSpPr>
            <p:nvPr/>
          </p:nvSpPr>
          <p:spPr bwMode="auto">
            <a:xfrm>
              <a:off x="2331" y="4101"/>
              <a:ext cx="850" cy="624"/>
            </a:xfrm>
            <a:custGeom>
              <a:avLst/>
              <a:gdLst>
                <a:gd name="T0" fmla="*/ 794 w 850"/>
                <a:gd name="T1" fmla="*/ 0 h 624"/>
                <a:gd name="T2" fmla="*/ 680 w 850"/>
                <a:gd name="T3" fmla="*/ 0 h 624"/>
                <a:gd name="T4" fmla="*/ 680 w 850"/>
                <a:gd name="T5" fmla="*/ 57 h 624"/>
                <a:gd name="T6" fmla="*/ 397 w 850"/>
                <a:gd name="T7" fmla="*/ 57 h 624"/>
                <a:gd name="T8" fmla="*/ 397 w 850"/>
                <a:gd name="T9" fmla="*/ 114 h 624"/>
                <a:gd name="T10" fmla="*/ 340 w 850"/>
                <a:gd name="T11" fmla="*/ 114 h 624"/>
                <a:gd name="T12" fmla="*/ 340 w 850"/>
                <a:gd name="T13" fmla="*/ 57 h 624"/>
                <a:gd name="T14" fmla="*/ 227 w 850"/>
                <a:gd name="T15" fmla="*/ 57 h 624"/>
                <a:gd name="T16" fmla="*/ 227 w 850"/>
                <a:gd name="T17" fmla="*/ 114 h 624"/>
                <a:gd name="T18" fmla="*/ 227 w 850"/>
                <a:gd name="T19" fmla="*/ 170 h 624"/>
                <a:gd name="T20" fmla="*/ 170 w 850"/>
                <a:gd name="T21" fmla="*/ 170 h 624"/>
                <a:gd name="T22" fmla="*/ 170 w 850"/>
                <a:gd name="T23" fmla="*/ 227 h 624"/>
                <a:gd name="T24" fmla="*/ 113 w 850"/>
                <a:gd name="T25" fmla="*/ 227 h 624"/>
                <a:gd name="T26" fmla="*/ 113 w 850"/>
                <a:gd name="T27" fmla="*/ 284 h 624"/>
                <a:gd name="T28" fmla="*/ 57 w 850"/>
                <a:gd name="T29" fmla="*/ 284 h 624"/>
                <a:gd name="T30" fmla="*/ 57 w 850"/>
                <a:gd name="T31" fmla="*/ 397 h 624"/>
                <a:gd name="T32" fmla="*/ 0 w 850"/>
                <a:gd name="T33" fmla="*/ 397 h 624"/>
                <a:gd name="T34" fmla="*/ 0 w 850"/>
                <a:gd name="T35" fmla="*/ 624 h 624"/>
                <a:gd name="T36" fmla="*/ 283 w 850"/>
                <a:gd name="T37" fmla="*/ 624 h 624"/>
                <a:gd name="T38" fmla="*/ 283 w 850"/>
                <a:gd name="T39" fmla="*/ 511 h 624"/>
                <a:gd name="T40" fmla="*/ 454 w 850"/>
                <a:gd name="T41" fmla="*/ 511 h 624"/>
                <a:gd name="T42" fmla="*/ 454 w 850"/>
                <a:gd name="T43" fmla="*/ 454 h 624"/>
                <a:gd name="T44" fmla="*/ 510 w 850"/>
                <a:gd name="T45" fmla="*/ 454 h 624"/>
                <a:gd name="T46" fmla="*/ 510 w 850"/>
                <a:gd name="T47" fmla="*/ 511 h 624"/>
                <a:gd name="T48" fmla="*/ 624 w 850"/>
                <a:gd name="T49" fmla="*/ 511 h 624"/>
                <a:gd name="T50" fmla="*/ 624 w 850"/>
                <a:gd name="T51" fmla="*/ 454 h 624"/>
                <a:gd name="T52" fmla="*/ 680 w 850"/>
                <a:gd name="T53" fmla="*/ 454 h 624"/>
                <a:gd name="T54" fmla="*/ 680 w 850"/>
                <a:gd name="T55" fmla="*/ 397 h 624"/>
                <a:gd name="T56" fmla="*/ 737 w 850"/>
                <a:gd name="T57" fmla="*/ 397 h 624"/>
                <a:gd name="T58" fmla="*/ 737 w 850"/>
                <a:gd name="T59" fmla="*/ 227 h 624"/>
                <a:gd name="T60" fmla="*/ 850 w 850"/>
                <a:gd name="T61" fmla="*/ 227 h 624"/>
                <a:gd name="T62" fmla="*/ 850 w 850"/>
                <a:gd name="T63" fmla="*/ 57 h 624"/>
                <a:gd name="T64" fmla="*/ 794 w 850"/>
                <a:gd name="T65" fmla="*/ 57 h 624"/>
                <a:gd name="T66" fmla="*/ 794 w 850"/>
                <a:gd name="T6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0" h="624">
                  <a:moveTo>
                    <a:pt x="794" y="0"/>
                  </a:moveTo>
                  <a:lnTo>
                    <a:pt x="680" y="0"/>
                  </a:lnTo>
                  <a:lnTo>
                    <a:pt x="68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283" y="624"/>
                  </a:lnTo>
                  <a:lnTo>
                    <a:pt x="283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511"/>
                  </a:lnTo>
                  <a:lnTo>
                    <a:pt x="624" y="511"/>
                  </a:lnTo>
                  <a:lnTo>
                    <a:pt x="624" y="454"/>
                  </a:lnTo>
                  <a:lnTo>
                    <a:pt x="680" y="454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227"/>
                  </a:lnTo>
                  <a:lnTo>
                    <a:pt x="850" y="227"/>
                  </a:lnTo>
                  <a:lnTo>
                    <a:pt x="850" y="57"/>
                  </a:lnTo>
                  <a:lnTo>
                    <a:pt x="794" y="57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64" name="Freeform 30"/>
            <p:cNvSpPr>
              <a:spLocks/>
            </p:cNvSpPr>
            <p:nvPr/>
          </p:nvSpPr>
          <p:spPr bwMode="auto">
            <a:xfrm>
              <a:off x="2331" y="3024"/>
              <a:ext cx="964" cy="1247"/>
            </a:xfrm>
            <a:custGeom>
              <a:avLst/>
              <a:gdLst>
                <a:gd name="T0" fmla="*/ 227 w 964"/>
                <a:gd name="T1" fmla="*/ 1247 h 1247"/>
                <a:gd name="T2" fmla="*/ 227 w 964"/>
                <a:gd name="T3" fmla="*/ 1134 h 1247"/>
                <a:gd name="T4" fmla="*/ 340 w 964"/>
                <a:gd name="T5" fmla="*/ 1134 h 1247"/>
                <a:gd name="T6" fmla="*/ 340 w 964"/>
                <a:gd name="T7" fmla="*/ 1191 h 1247"/>
                <a:gd name="T8" fmla="*/ 397 w 964"/>
                <a:gd name="T9" fmla="*/ 1191 h 1247"/>
                <a:gd name="T10" fmla="*/ 397 w 964"/>
                <a:gd name="T11" fmla="*/ 1134 h 1247"/>
                <a:gd name="T12" fmla="*/ 680 w 964"/>
                <a:gd name="T13" fmla="*/ 1134 h 1247"/>
                <a:gd name="T14" fmla="*/ 680 w 964"/>
                <a:gd name="T15" fmla="*/ 1077 h 1247"/>
                <a:gd name="T16" fmla="*/ 737 w 964"/>
                <a:gd name="T17" fmla="*/ 1077 h 1247"/>
                <a:gd name="T18" fmla="*/ 737 w 964"/>
                <a:gd name="T19" fmla="*/ 964 h 1247"/>
                <a:gd name="T20" fmla="*/ 907 w 964"/>
                <a:gd name="T21" fmla="*/ 964 h 1247"/>
                <a:gd name="T22" fmla="*/ 907 w 964"/>
                <a:gd name="T23" fmla="*/ 907 h 1247"/>
                <a:gd name="T24" fmla="*/ 964 w 964"/>
                <a:gd name="T25" fmla="*/ 907 h 1247"/>
                <a:gd name="T26" fmla="*/ 964 w 964"/>
                <a:gd name="T27" fmla="*/ 624 h 1247"/>
                <a:gd name="T28" fmla="*/ 794 w 964"/>
                <a:gd name="T29" fmla="*/ 624 h 1247"/>
                <a:gd name="T30" fmla="*/ 794 w 964"/>
                <a:gd name="T31" fmla="*/ 170 h 1247"/>
                <a:gd name="T32" fmla="*/ 680 w 964"/>
                <a:gd name="T33" fmla="*/ 170 h 1247"/>
                <a:gd name="T34" fmla="*/ 680 w 964"/>
                <a:gd name="T35" fmla="*/ 0 h 1247"/>
                <a:gd name="T36" fmla="*/ 510 w 964"/>
                <a:gd name="T37" fmla="*/ 0 h 1247"/>
                <a:gd name="T38" fmla="*/ 510 w 964"/>
                <a:gd name="T39" fmla="*/ 57 h 1247"/>
                <a:gd name="T40" fmla="*/ 454 w 964"/>
                <a:gd name="T41" fmla="*/ 57 h 1247"/>
                <a:gd name="T42" fmla="*/ 454 w 964"/>
                <a:gd name="T43" fmla="*/ 227 h 1247"/>
                <a:gd name="T44" fmla="*/ 397 w 964"/>
                <a:gd name="T45" fmla="*/ 227 h 1247"/>
                <a:gd name="T46" fmla="*/ 397 w 964"/>
                <a:gd name="T47" fmla="*/ 340 h 1247"/>
                <a:gd name="T48" fmla="*/ 283 w 964"/>
                <a:gd name="T49" fmla="*/ 340 h 1247"/>
                <a:gd name="T50" fmla="*/ 283 w 964"/>
                <a:gd name="T51" fmla="*/ 567 h 1247"/>
                <a:gd name="T52" fmla="*/ 113 w 964"/>
                <a:gd name="T53" fmla="*/ 567 h 1247"/>
                <a:gd name="T54" fmla="*/ 113 w 964"/>
                <a:gd name="T55" fmla="*/ 624 h 1247"/>
                <a:gd name="T56" fmla="*/ 57 w 964"/>
                <a:gd name="T57" fmla="*/ 624 h 1247"/>
                <a:gd name="T58" fmla="*/ 57 w 964"/>
                <a:gd name="T59" fmla="*/ 794 h 1247"/>
                <a:gd name="T60" fmla="*/ 113 w 964"/>
                <a:gd name="T61" fmla="*/ 794 h 1247"/>
                <a:gd name="T62" fmla="*/ 113 w 964"/>
                <a:gd name="T63" fmla="*/ 851 h 1247"/>
                <a:gd name="T64" fmla="*/ 57 w 964"/>
                <a:gd name="T65" fmla="*/ 851 h 1247"/>
                <a:gd name="T66" fmla="*/ 57 w 964"/>
                <a:gd name="T67" fmla="*/ 1021 h 1247"/>
                <a:gd name="T68" fmla="*/ 0 w 964"/>
                <a:gd name="T69" fmla="*/ 1021 h 1247"/>
                <a:gd name="T70" fmla="*/ 0 w 964"/>
                <a:gd name="T71" fmla="*/ 1134 h 1247"/>
                <a:gd name="T72" fmla="*/ 57 w 964"/>
                <a:gd name="T73" fmla="*/ 1134 h 1247"/>
                <a:gd name="T74" fmla="*/ 57 w 964"/>
                <a:gd name="T75" fmla="*/ 1191 h 1247"/>
                <a:gd name="T76" fmla="*/ 113 w 964"/>
                <a:gd name="T77" fmla="*/ 1191 h 1247"/>
                <a:gd name="T78" fmla="*/ 113 w 964"/>
                <a:gd name="T79" fmla="*/ 1247 h 1247"/>
                <a:gd name="T80" fmla="*/ 227 w 964"/>
                <a:gd name="T81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1247">
                  <a:moveTo>
                    <a:pt x="227" y="1247"/>
                  </a:moveTo>
                  <a:lnTo>
                    <a:pt x="227" y="1134"/>
                  </a:lnTo>
                  <a:lnTo>
                    <a:pt x="340" y="1134"/>
                  </a:lnTo>
                  <a:lnTo>
                    <a:pt x="340" y="1191"/>
                  </a:lnTo>
                  <a:lnTo>
                    <a:pt x="397" y="1191"/>
                  </a:lnTo>
                  <a:lnTo>
                    <a:pt x="397" y="1134"/>
                  </a:lnTo>
                  <a:lnTo>
                    <a:pt x="680" y="1134"/>
                  </a:lnTo>
                  <a:lnTo>
                    <a:pt x="680" y="1077"/>
                  </a:lnTo>
                  <a:lnTo>
                    <a:pt x="737" y="1077"/>
                  </a:lnTo>
                  <a:lnTo>
                    <a:pt x="737" y="964"/>
                  </a:lnTo>
                  <a:lnTo>
                    <a:pt x="907" y="964"/>
                  </a:lnTo>
                  <a:lnTo>
                    <a:pt x="907" y="907"/>
                  </a:lnTo>
                  <a:lnTo>
                    <a:pt x="964" y="907"/>
                  </a:lnTo>
                  <a:lnTo>
                    <a:pt x="964" y="624"/>
                  </a:lnTo>
                  <a:lnTo>
                    <a:pt x="794" y="624"/>
                  </a:lnTo>
                  <a:lnTo>
                    <a:pt x="794" y="170"/>
                  </a:lnTo>
                  <a:lnTo>
                    <a:pt x="680" y="170"/>
                  </a:lnTo>
                  <a:lnTo>
                    <a:pt x="680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340"/>
                  </a:lnTo>
                  <a:lnTo>
                    <a:pt x="283" y="340"/>
                  </a:lnTo>
                  <a:lnTo>
                    <a:pt x="283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57" y="624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57" y="851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191"/>
                  </a:lnTo>
                  <a:lnTo>
                    <a:pt x="113" y="1191"/>
                  </a:lnTo>
                  <a:lnTo>
                    <a:pt x="113" y="1247"/>
                  </a:lnTo>
                  <a:lnTo>
                    <a:pt x="227" y="124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65" name="Freeform 31"/>
            <p:cNvSpPr>
              <a:spLocks/>
            </p:cNvSpPr>
            <p:nvPr/>
          </p:nvSpPr>
          <p:spPr bwMode="auto">
            <a:xfrm>
              <a:off x="4259" y="3704"/>
              <a:ext cx="397" cy="567"/>
            </a:xfrm>
            <a:custGeom>
              <a:avLst/>
              <a:gdLst>
                <a:gd name="T0" fmla="*/ 397 w 397"/>
                <a:gd name="T1" fmla="*/ 511 h 567"/>
                <a:gd name="T2" fmla="*/ 397 w 397"/>
                <a:gd name="T3" fmla="*/ 284 h 567"/>
                <a:gd name="T4" fmla="*/ 227 w 397"/>
                <a:gd name="T5" fmla="*/ 284 h 567"/>
                <a:gd name="T6" fmla="*/ 227 w 397"/>
                <a:gd name="T7" fmla="*/ 227 h 567"/>
                <a:gd name="T8" fmla="*/ 170 w 397"/>
                <a:gd name="T9" fmla="*/ 227 h 567"/>
                <a:gd name="T10" fmla="*/ 170 w 397"/>
                <a:gd name="T11" fmla="*/ 171 h 567"/>
                <a:gd name="T12" fmla="*/ 113 w 397"/>
                <a:gd name="T13" fmla="*/ 171 h 567"/>
                <a:gd name="T14" fmla="*/ 113 w 397"/>
                <a:gd name="T15" fmla="*/ 57 h 567"/>
                <a:gd name="T16" fmla="*/ 57 w 397"/>
                <a:gd name="T17" fmla="*/ 57 h 567"/>
                <a:gd name="T18" fmla="*/ 57 w 397"/>
                <a:gd name="T19" fmla="*/ 0 h 567"/>
                <a:gd name="T20" fmla="*/ 0 w 397"/>
                <a:gd name="T21" fmla="*/ 0 h 567"/>
                <a:gd name="T22" fmla="*/ 0 w 397"/>
                <a:gd name="T23" fmla="*/ 284 h 567"/>
                <a:gd name="T24" fmla="*/ 57 w 397"/>
                <a:gd name="T25" fmla="*/ 284 h 567"/>
                <a:gd name="T26" fmla="*/ 57 w 397"/>
                <a:gd name="T27" fmla="*/ 397 h 567"/>
                <a:gd name="T28" fmla="*/ 113 w 397"/>
                <a:gd name="T29" fmla="*/ 397 h 567"/>
                <a:gd name="T30" fmla="*/ 113 w 397"/>
                <a:gd name="T31" fmla="*/ 454 h 567"/>
                <a:gd name="T32" fmla="*/ 283 w 397"/>
                <a:gd name="T33" fmla="*/ 454 h 567"/>
                <a:gd name="T34" fmla="*/ 283 w 397"/>
                <a:gd name="T35" fmla="*/ 511 h 567"/>
                <a:gd name="T36" fmla="*/ 340 w 397"/>
                <a:gd name="T37" fmla="*/ 511 h 567"/>
                <a:gd name="T38" fmla="*/ 340 w 397"/>
                <a:gd name="T39" fmla="*/ 567 h 567"/>
                <a:gd name="T40" fmla="*/ 397 w 397"/>
                <a:gd name="T41" fmla="*/ 567 h 567"/>
                <a:gd name="T42" fmla="*/ 397 w 397"/>
                <a:gd name="T43" fmla="*/ 51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567">
                  <a:moveTo>
                    <a:pt x="397" y="511"/>
                  </a:moveTo>
                  <a:lnTo>
                    <a:pt x="397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113" y="171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340" y="511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5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66" name="Freeform 32"/>
            <p:cNvSpPr>
              <a:spLocks/>
            </p:cNvSpPr>
            <p:nvPr/>
          </p:nvSpPr>
          <p:spPr bwMode="auto">
            <a:xfrm>
              <a:off x="5053" y="4271"/>
              <a:ext cx="567" cy="567"/>
            </a:xfrm>
            <a:custGeom>
              <a:avLst/>
              <a:gdLst>
                <a:gd name="T0" fmla="*/ 170 w 567"/>
                <a:gd name="T1" fmla="*/ 0 h 567"/>
                <a:gd name="T2" fmla="*/ 56 w 567"/>
                <a:gd name="T3" fmla="*/ 0 h 567"/>
                <a:gd name="T4" fmla="*/ 56 w 567"/>
                <a:gd name="T5" fmla="*/ 227 h 567"/>
                <a:gd name="T6" fmla="*/ 0 w 567"/>
                <a:gd name="T7" fmla="*/ 227 h 567"/>
                <a:gd name="T8" fmla="*/ 0 w 567"/>
                <a:gd name="T9" fmla="*/ 454 h 567"/>
                <a:gd name="T10" fmla="*/ 113 w 567"/>
                <a:gd name="T11" fmla="*/ 454 h 567"/>
                <a:gd name="T12" fmla="*/ 113 w 567"/>
                <a:gd name="T13" fmla="*/ 511 h 567"/>
                <a:gd name="T14" fmla="*/ 170 w 567"/>
                <a:gd name="T15" fmla="*/ 511 h 567"/>
                <a:gd name="T16" fmla="*/ 170 w 567"/>
                <a:gd name="T17" fmla="*/ 567 h 567"/>
                <a:gd name="T18" fmla="*/ 283 w 567"/>
                <a:gd name="T19" fmla="*/ 567 h 567"/>
                <a:gd name="T20" fmla="*/ 283 w 567"/>
                <a:gd name="T21" fmla="*/ 511 h 567"/>
                <a:gd name="T22" fmla="*/ 397 w 567"/>
                <a:gd name="T23" fmla="*/ 511 h 567"/>
                <a:gd name="T24" fmla="*/ 397 w 567"/>
                <a:gd name="T25" fmla="*/ 454 h 567"/>
                <a:gd name="T26" fmla="*/ 453 w 567"/>
                <a:gd name="T27" fmla="*/ 454 h 567"/>
                <a:gd name="T28" fmla="*/ 453 w 567"/>
                <a:gd name="T29" fmla="*/ 341 h 567"/>
                <a:gd name="T30" fmla="*/ 567 w 567"/>
                <a:gd name="T31" fmla="*/ 341 h 567"/>
                <a:gd name="T32" fmla="*/ 567 w 567"/>
                <a:gd name="T33" fmla="*/ 171 h 567"/>
                <a:gd name="T34" fmla="*/ 510 w 567"/>
                <a:gd name="T35" fmla="*/ 171 h 567"/>
                <a:gd name="T36" fmla="*/ 510 w 567"/>
                <a:gd name="T37" fmla="*/ 57 h 567"/>
                <a:gd name="T38" fmla="*/ 340 w 567"/>
                <a:gd name="T39" fmla="*/ 57 h 567"/>
                <a:gd name="T40" fmla="*/ 340 w 567"/>
                <a:gd name="T41" fmla="*/ 171 h 567"/>
                <a:gd name="T42" fmla="*/ 170 w 567"/>
                <a:gd name="T43" fmla="*/ 171 h 567"/>
                <a:gd name="T44" fmla="*/ 170 w 567"/>
                <a:gd name="T4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567">
                  <a:moveTo>
                    <a:pt x="170" y="0"/>
                  </a:moveTo>
                  <a:lnTo>
                    <a:pt x="56" y="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511"/>
                  </a:lnTo>
                  <a:lnTo>
                    <a:pt x="397" y="511"/>
                  </a:lnTo>
                  <a:lnTo>
                    <a:pt x="397" y="454"/>
                  </a:lnTo>
                  <a:lnTo>
                    <a:pt x="453" y="454"/>
                  </a:lnTo>
                  <a:lnTo>
                    <a:pt x="453" y="341"/>
                  </a:lnTo>
                  <a:lnTo>
                    <a:pt x="567" y="341"/>
                  </a:lnTo>
                  <a:lnTo>
                    <a:pt x="567" y="171"/>
                  </a:lnTo>
                  <a:lnTo>
                    <a:pt x="510" y="171"/>
                  </a:lnTo>
                  <a:lnTo>
                    <a:pt x="510" y="57"/>
                  </a:lnTo>
                  <a:lnTo>
                    <a:pt x="340" y="57"/>
                  </a:lnTo>
                  <a:lnTo>
                    <a:pt x="340" y="171"/>
                  </a:lnTo>
                  <a:lnTo>
                    <a:pt x="170" y="171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67" name="Freeform 33"/>
            <p:cNvSpPr>
              <a:spLocks/>
            </p:cNvSpPr>
            <p:nvPr/>
          </p:nvSpPr>
          <p:spPr bwMode="auto">
            <a:xfrm>
              <a:off x="4996" y="4952"/>
              <a:ext cx="397" cy="283"/>
            </a:xfrm>
            <a:custGeom>
              <a:avLst/>
              <a:gdLst>
                <a:gd name="T0" fmla="*/ 340 w 397"/>
                <a:gd name="T1" fmla="*/ 0 h 283"/>
                <a:gd name="T2" fmla="*/ 227 w 397"/>
                <a:gd name="T3" fmla="*/ 0 h 283"/>
                <a:gd name="T4" fmla="*/ 227 w 397"/>
                <a:gd name="T5" fmla="*/ 57 h 283"/>
                <a:gd name="T6" fmla="*/ 57 w 397"/>
                <a:gd name="T7" fmla="*/ 57 h 283"/>
                <a:gd name="T8" fmla="*/ 57 w 397"/>
                <a:gd name="T9" fmla="*/ 113 h 283"/>
                <a:gd name="T10" fmla="*/ 0 w 397"/>
                <a:gd name="T11" fmla="*/ 113 h 283"/>
                <a:gd name="T12" fmla="*/ 0 w 397"/>
                <a:gd name="T13" fmla="*/ 170 h 283"/>
                <a:gd name="T14" fmla="*/ 57 w 397"/>
                <a:gd name="T15" fmla="*/ 170 h 283"/>
                <a:gd name="T16" fmla="*/ 57 w 397"/>
                <a:gd name="T17" fmla="*/ 283 h 283"/>
                <a:gd name="T18" fmla="*/ 283 w 397"/>
                <a:gd name="T19" fmla="*/ 283 h 283"/>
                <a:gd name="T20" fmla="*/ 283 w 397"/>
                <a:gd name="T21" fmla="*/ 227 h 283"/>
                <a:gd name="T22" fmla="*/ 397 w 397"/>
                <a:gd name="T23" fmla="*/ 227 h 283"/>
                <a:gd name="T24" fmla="*/ 397 w 397"/>
                <a:gd name="T25" fmla="*/ 113 h 283"/>
                <a:gd name="T26" fmla="*/ 340 w 397"/>
                <a:gd name="T27" fmla="*/ 113 h 283"/>
                <a:gd name="T28" fmla="*/ 340 w 397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283">
                  <a:moveTo>
                    <a:pt x="340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283" y="283"/>
                  </a:lnTo>
                  <a:lnTo>
                    <a:pt x="283" y="227"/>
                  </a:lnTo>
                  <a:lnTo>
                    <a:pt x="397" y="227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68" name="Freeform 34"/>
            <p:cNvSpPr>
              <a:spLocks/>
            </p:cNvSpPr>
            <p:nvPr/>
          </p:nvSpPr>
          <p:spPr bwMode="auto">
            <a:xfrm>
              <a:off x="630" y="1947"/>
              <a:ext cx="850" cy="850"/>
            </a:xfrm>
            <a:custGeom>
              <a:avLst/>
              <a:gdLst>
                <a:gd name="T0" fmla="*/ 283 w 850"/>
                <a:gd name="T1" fmla="*/ 0 h 850"/>
                <a:gd name="T2" fmla="*/ 283 w 850"/>
                <a:gd name="T3" fmla="*/ 113 h 850"/>
                <a:gd name="T4" fmla="*/ 227 w 850"/>
                <a:gd name="T5" fmla="*/ 113 h 850"/>
                <a:gd name="T6" fmla="*/ 227 w 850"/>
                <a:gd name="T7" fmla="*/ 170 h 850"/>
                <a:gd name="T8" fmla="*/ 170 w 850"/>
                <a:gd name="T9" fmla="*/ 170 h 850"/>
                <a:gd name="T10" fmla="*/ 170 w 850"/>
                <a:gd name="T11" fmla="*/ 113 h 850"/>
                <a:gd name="T12" fmla="*/ 113 w 850"/>
                <a:gd name="T13" fmla="*/ 113 h 850"/>
                <a:gd name="T14" fmla="*/ 113 w 850"/>
                <a:gd name="T15" fmla="*/ 170 h 850"/>
                <a:gd name="T16" fmla="*/ 0 w 850"/>
                <a:gd name="T17" fmla="*/ 170 h 850"/>
                <a:gd name="T18" fmla="*/ 0 w 850"/>
                <a:gd name="T19" fmla="*/ 453 h 850"/>
                <a:gd name="T20" fmla="*/ 57 w 850"/>
                <a:gd name="T21" fmla="*/ 453 h 850"/>
                <a:gd name="T22" fmla="*/ 57 w 850"/>
                <a:gd name="T23" fmla="*/ 567 h 850"/>
                <a:gd name="T24" fmla="*/ 170 w 850"/>
                <a:gd name="T25" fmla="*/ 567 h 850"/>
                <a:gd name="T26" fmla="*/ 170 w 850"/>
                <a:gd name="T27" fmla="*/ 510 h 850"/>
                <a:gd name="T28" fmla="*/ 227 w 850"/>
                <a:gd name="T29" fmla="*/ 510 h 850"/>
                <a:gd name="T30" fmla="*/ 227 w 850"/>
                <a:gd name="T31" fmla="*/ 567 h 850"/>
                <a:gd name="T32" fmla="*/ 170 w 850"/>
                <a:gd name="T33" fmla="*/ 567 h 850"/>
                <a:gd name="T34" fmla="*/ 170 w 850"/>
                <a:gd name="T35" fmla="*/ 737 h 850"/>
                <a:gd name="T36" fmla="*/ 283 w 850"/>
                <a:gd name="T37" fmla="*/ 737 h 850"/>
                <a:gd name="T38" fmla="*/ 283 w 850"/>
                <a:gd name="T39" fmla="*/ 850 h 850"/>
                <a:gd name="T40" fmla="*/ 397 w 850"/>
                <a:gd name="T41" fmla="*/ 850 h 850"/>
                <a:gd name="T42" fmla="*/ 397 w 850"/>
                <a:gd name="T43" fmla="*/ 793 h 850"/>
                <a:gd name="T44" fmla="*/ 624 w 850"/>
                <a:gd name="T45" fmla="*/ 793 h 850"/>
                <a:gd name="T46" fmla="*/ 624 w 850"/>
                <a:gd name="T47" fmla="*/ 737 h 850"/>
                <a:gd name="T48" fmla="*/ 680 w 850"/>
                <a:gd name="T49" fmla="*/ 737 h 850"/>
                <a:gd name="T50" fmla="*/ 680 w 850"/>
                <a:gd name="T51" fmla="*/ 680 h 850"/>
                <a:gd name="T52" fmla="*/ 737 w 850"/>
                <a:gd name="T53" fmla="*/ 680 h 850"/>
                <a:gd name="T54" fmla="*/ 737 w 850"/>
                <a:gd name="T55" fmla="*/ 623 h 850"/>
                <a:gd name="T56" fmla="*/ 794 w 850"/>
                <a:gd name="T57" fmla="*/ 623 h 850"/>
                <a:gd name="T58" fmla="*/ 850 w 850"/>
                <a:gd name="T59" fmla="*/ 623 h 850"/>
                <a:gd name="T60" fmla="*/ 850 w 850"/>
                <a:gd name="T61" fmla="*/ 510 h 850"/>
                <a:gd name="T62" fmla="*/ 794 w 850"/>
                <a:gd name="T63" fmla="*/ 510 h 850"/>
                <a:gd name="T64" fmla="*/ 794 w 850"/>
                <a:gd name="T65" fmla="*/ 453 h 850"/>
                <a:gd name="T66" fmla="*/ 737 w 850"/>
                <a:gd name="T67" fmla="*/ 453 h 850"/>
                <a:gd name="T68" fmla="*/ 737 w 850"/>
                <a:gd name="T69" fmla="*/ 170 h 850"/>
                <a:gd name="T70" fmla="*/ 794 w 850"/>
                <a:gd name="T71" fmla="*/ 170 h 850"/>
                <a:gd name="T72" fmla="*/ 794 w 850"/>
                <a:gd name="T73" fmla="*/ 113 h 850"/>
                <a:gd name="T74" fmla="*/ 737 w 850"/>
                <a:gd name="T75" fmla="*/ 113 h 850"/>
                <a:gd name="T76" fmla="*/ 737 w 850"/>
                <a:gd name="T77" fmla="*/ 56 h 850"/>
                <a:gd name="T78" fmla="*/ 680 w 850"/>
                <a:gd name="T79" fmla="*/ 56 h 850"/>
                <a:gd name="T80" fmla="*/ 680 w 850"/>
                <a:gd name="T81" fmla="*/ 0 h 850"/>
                <a:gd name="T82" fmla="*/ 283 w 850"/>
                <a:gd name="T83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0" h="850">
                  <a:moveTo>
                    <a:pt x="283" y="0"/>
                  </a:move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737"/>
                  </a:lnTo>
                  <a:lnTo>
                    <a:pt x="283" y="737"/>
                  </a:lnTo>
                  <a:lnTo>
                    <a:pt x="283" y="850"/>
                  </a:lnTo>
                  <a:lnTo>
                    <a:pt x="397" y="850"/>
                  </a:lnTo>
                  <a:lnTo>
                    <a:pt x="397" y="793"/>
                  </a:lnTo>
                  <a:lnTo>
                    <a:pt x="624" y="793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3"/>
                  </a:lnTo>
                  <a:lnTo>
                    <a:pt x="794" y="623"/>
                  </a:lnTo>
                  <a:lnTo>
                    <a:pt x="850" y="623"/>
                  </a:lnTo>
                  <a:lnTo>
                    <a:pt x="850" y="510"/>
                  </a:lnTo>
                  <a:lnTo>
                    <a:pt x="794" y="510"/>
                  </a:lnTo>
                  <a:lnTo>
                    <a:pt x="794" y="453"/>
                  </a:lnTo>
                  <a:lnTo>
                    <a:pt x="737" y="453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69" name="Freeform 35"/>
            <p:cNvSpPr>
              <a:spLocks/>
            </p:cNvSpPr>
            <p:nvPr/>
          </p:nvSpPr>
          <p:spPr bwMode="auto">
            <a:xfrm>
              <a:off x="970" y="1550"/>
              <a:ext cx="851" cy="964"/>
            </a:xfrm>
            <a:custGeom>
              <a:avLst/>
              <a:gdLst>
                <a:gd name="T0" fmla="*/ 510 w 851"/>
                <a:gd name="T1" fmla="*/ 964 h 964"/>
                <a:gd name="T2" fmla="*/ 510 w 851"/>
                <a:gd name="T3" fmla="*/ 907 h 964"/>
                <a:gd name="T4" fmla="*/ 454 w 851"/>
                <a:gd name="T5" fmla="*/ 907 h 964"/>
                <a:gd name="T6" fmla="*/ 454 w 851"/>
                <a:gd name="T7" fmla="*/ 850 h 964"/>
                <a:gd name="T8" fmla="*/ 397 w 851"/>
                <a:gd name="T9" fmla="*/ 850 h 964"/>
                <a:gd name="T10" fmla="*/ 397 w 851"/>
                <a:gd name="T11" fmla="*/ 567 h 964"/>
                <a:gd name="T12" fmla="*/ 454 w 851"/>
                <a:gd name="T13" fmla="*/ 567 h 964"/>
                <a:gd name="T14" fmla="*/ 454 w 851"/>
                <a:gd name="T15" fmla="*/ 510 h 964"/>
                <a:gd name="T16" fmla="*/ 397 w 851"/>
                <a:gd name="T17" fmla="*/ 510 h 964"/>
                <a:gd name="T18" fmla="*/ 397 w 851"/>
                <a:gd name="T19" fmla="*/ 453 h 964"/>
                <a:gd name="T20" fmla="*/ 340 w 851"/>
                <a:gd name="T21" fmla="*/ 453 h 964"/>
                <a:gd name="T22" fmla="*/ 340 w 851"/>
                <a:gd name="T23" fmla="*/ 397 h 964"/>
                <a:gd name="T24" fmla="*/ 0 w 851"/>
                <a:gd name="T25" fmla="*/ 397 h 964"/>
                <a:gd name="T26" fmla="*/ 0 w 851"/>
                <a:gd name="T27" fmla="*/ 227 h 964"/>
                <a:gd name="T28" fmla="*/ 114 w 851"/>
                <a:gd name="T29" fmla="*/ 227 h 964"/>
                <a:gd name="T30" fmla="*/ 114 w 851"/>
                <a:gd name="T31" fmla="*/ 56 h 964"/>
                <a:gd name="T32" fmla="*/ 170 w 851"/>
                <a:gd name="T33" fmla="*/ 56 h 964"/>
                <a:gd name="T34" fmla="*/ 170 w 851"/>
                <a:gd name="T35" fmla="*/ 0 h 964"/>
                <a:gd name="T36" fmla="*/ 340 w 851"/>
                <a:gd name="T37" fmla="*/ 0 h 964"/>
                <a:gd name="T38" fmla="*/ 340 w 851"/>
                <a:gd name="T39" fmla="*/ 56 h 964"/>
                <a:gd name="T40" fmla="*/ 397 w 851"/>
                <a:gd name="T41" fmla="*/ 56 h 964"/>
                <a:gd name="T42" fmla="*/ 397 w 851"/>
                <a:gd name="T43" fmla="*/ 113 h 964"/>
                <a:gd name="T44" fmla="*/ 510 w 851"/>
                <a:gd name="T45" fmla="*/ 113 h 964"/>
                <a:gd name="T46" fmla="*/ 510 w 851"/>
                <a:gd name="T47" fmla="*/ 56 h 964"/>
                <a:gd name="T48" fmla="*/ 567 w 851"/>
                <a:gd name="T49" fmla="*/ 56 h 964"/>
                <a:gd name="T50" fmla="*/ 567 w 851"/>
                <a:gd name="T51" fmla="*/ 170 h 964"/>
                <a:gd name="T52" fmla="*/ 624 w 851"/>
                <a:gd name="T53" fmla="*/ 170 h 964"/>
                <a:gd name="T54" fmla="*/ 624 w 851"/>
                <a:gd name="T55" fmla="*/ 453 h 964"/>
                <a:gd name="T56" fmla="*/ 737 w 851"/>
                <a:gd name="T57" fmla="*/ 453 h 964"/>
                <a:gd name="T58" fmla="*/ 737 w 851"/>
                <a:gd name="T59" fmla="*/ 623 h 964"/>
                <a:gd name="T60" fmla="*/ 794 w 851"/>
                <a:gd name="T61" fmla="*/ 623 h 964"/>
                <a:gd name="T62" fmla="*/ 794 w 851"/>
                <a:gd name="T63" fmla="*/ 680 h 964"/>
                <a:gd name="T64" fmla="*/ 851 w 851"/>
                <a:gd name="T65" fmla="*/ 680 h 964"/>
                <a:gd name="T66" fmla="*/ 851 w 851"/>
                <a:gd name="T67" fmla="*/ 850 h 964"/>
                <a:gd name="T68" fmla="*/ 794 w 851"/>
                <a:gd name="T69" fmla="*/ 850 h 964"/>
                <a:gd name="T70" fmla="*/ 794 w 851"/>
                <a:gd name="T71" fmla="*/ 907 h 964"/>
                <a:gd name="T72" fmla="*/ 624 w 851"/>
                <a:gd name="T73" fmla="*/ 907 h 964"/>
                <a:gd name="T74" fmla="*/ 624 w 851"/>
                <a:gd name="T75" fmla="*/ 964 h 964"/>
                <a:gd name="T76" fmla="*/ 510 w 851"/>
                <a:gd name="T7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1" h="964">
                  <a:moveTo>
                    <a:pt x="510" y="964"/>
                  </a:moveTo>
                  <a:lnTo>
                    <a:pt x="510" y="907"/>
                  </a:lnTo>
                  <a:lnTo>
                    <a:pt x="454" y="907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567" y="56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453"/>
                  </a:lnTo>
                  <a:lnTo>
                    <a:pt x="737" y="453"/>
                  </a:lnTo>
                  <a:lnTo>
                    <a:pt x="737" y="623"/>
                  </a:lnTo>
                  <a:lnTo>
                    <a:pt x="794" y="623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850"/>
                  </a:lnTo>
                  <a:lnTo>
                    <a:pt x="794" y="850"/>
                  </a:lnTo>
                  <a:lnTo>
                    <a:pt x="794" y="907"/>
                  </a:lnTo>
                  <a:lnTo>
                    <a:pt x="624" y="907"/>
                  </a:lnTo>
                  <a:lnTo>
                    <a:pt x="624" y="964"/>
                  </a:lnTo>
                  <a:lnTo>
                    <a:pt x="510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70" name="Freeform 36"/>
            <p:cNvSpPr>
              <a:spLocks/>
            </p:cNvSpPr>
            <p:nvPr/>
          </p:nvSpPr>
          <p:spPr bwMode="auto">
            <a:xfrm>
              <a:off x="1197" y="643"/>
              <a:ext cx="964" cy="1077"/>
            </a:xfrm>
            <a:custGeom>
              <a:avLst/>
              <a:gdLst>
                <a:gd name="T0" fmla="*/ 397 w 964"/>
                <a:gd name="T1" fmla="*/ 1077 h 1077"/>
                <a:gd name="T2" fmla="*/ 340 w 964"/>
                <a:gd name="T3" fmla="*/ 1077 h 1077"/>
                <a:gd name="T4" fmla="*/ 340 w 964"/>
                <a:gd name="T5" fmla="*/ 963 h 1077"/>
                <a:gd name="T6" fmla="*/ 283 w 964"/>
                <a:gd name="T7" fmla="*/ 963 h 1077"/>
                <a:gd name="T8" fmla="*/ 283 w 964"/>
                <a:gd name="T9" fmla="*/ 1020 h 1077"/>
                <a:gd name="T10" fmla="*/ 170 w 964"/>
                <a:gd name="T11" fmla="*/ 1020 h 1077"/>
                <a:gd name="T12" fmla="*/ 170 w 964"/>
                <a:gd name="T13" fmla="*/ 963 h 1077"/>
                <a:gd name="T14" fmla="*/ 113 w 964"/>
                <a:gd name="T15" fmla="*/ 963 h 1077"/>
                <a:gd name="T16" fmla="*/ 113 w 964"/>
                <a:gd name="T17" fmla="*/ 907 h 1077"/>
                <a:gd name="T18" fmla="*/ 0 w 964"/>
                <a:gd name="T19" fmla="*/ 907 h 1077"/>
                <a:gd name="T20" fmla="*/ 0 w 964"/>
                <a:gd name="T21" fmla="*/ 793 h 1077"/>
                <a:gd name="T22" fmla="*/ 57 w 964"/>
                <a:gd name="T23" fmla="*/ 793 h 1077"/>
                <a:gd name="T24" fmla="*/ 57 w 964"/>
                <a:gd name="T25" fmla="*/ 680 h 1077"/>
                <a:gd name="T26" fmla="*/ 227 w 964"/>
                <a:gd name="T27" fmla="*/ 680 h 1077"/>
                <a:gd name="T28" fmla="*/ 227 w 964"/>
                <a:gd name="T29" fmla="*/ 567 h 1077"/>
                <a:gd name="T30" fmla="*/ 283 w 964"/>
                <a:gd name="T31" fmla="*/ 567 h 1077"/>
                <a:gd name="T32" fmla="*/ 283 w 964"/>
                <a:gd name="T33" fmla="*/ 453 h 1077"/>
                <a:gd name="T34" fmla="*/ 340 w 964"/>
                <a:gd name="T35" fmla="*/ 453 h 1077"/>
                <a:gd name="T36" fmla="*/ 340 w 964"/>
                <a:gd name="T37" fmla="*/ 396 h 1077"/>
                <a:gd name="T38" fmla="*/ 454 w 964"/>
                <a:gd name="T39" fmla="*/ 396 h 1077"/>
                <a:gd name="T40" fmla="*/ 454 w 964"/>
                <a:gd name="T41" fmla="*/ 340 h 1077"/>
                <a:gd name="T42" fmla="*/ 510 w 964"/>
                <a:gd name="T43" fmla="*/ 340 h 1077"/>
                <a:gd name="T44" fmla="*/ 510 w 964"/>
                <a:gd name="T45" fmla="*/ 283 h 1077"/>
                <a:gd name="T46" fmla="*/ 624 w 964"/>
                <a:gd name="T47" fmla="*/ 283 h 1077"/>
                <a:gd name="T48" fmla="*/ 624 w 964"/>
                <a:gd name="T49" fmla="*/ 226 h 1077"/>
                <a:gd name="T50" fmla="*/ 624 w 964"/>
                <a:gd name="T51" fmla="*/ 170 h 1077"/>
                <a:gd name="T52" fmla="*/ 680 w 964"/>
                <a:gd name="T53" fmla="*/ 170 h 1077"/>
                <a:gd name="T54" fmla="*/ 680 w 964"/>
                <a:gd name="T55" fmla="*/ 113 h 1077"/>
                <a:gd name="T56" fmla="*/ 737 w 964"/>
                <a:gd name="T57" fmla="*/ 113 h 1077"/>
                <a:gd name="T58" fmla="*/ 737 w 964"/>
                <a:gd name="T59" fmla="*/ 56 h 1077"/>
                <a:gd name="T60" fmla="*/ 737 w 964"/>
                <a:gd name="T61" fmla="*/ 0 h 1077"/>
                <a:gd name="T62" fmla="*/ 907 w 964"/>
                <a:gd name="T63" fmla="*/ 0 h 1077"/>
                <a:gd name="T64" fmla="*/ 907 w 964"/>
                <a:gd name="T65" fmla="*/ 56 h 1077"/>
                <a:gd name="T66" fmla="*/ 964 w 964"/>
                <a:gd name="T67" fmla="*/ 56 h 1077"/>
                <a:gd name="T68" fmla="*/ 964 w 964"/>
                <a:gd name="T69" fmla="*/ 170 h 1077"/>
                <a:gd name="T70" fmla="*/ 964 w 964"/>
                <a:gd name="T71" fmla="*/ 226 h 1077"/>
                <a:gd name="T72" fmla="*/ 907 w 964"/>
                <a:gd name="T73" fmla="*/ 226 h 1077"/>
                <a:gd name="T74" fmla="*/ 907 w 964"/>
                <a:gd name="T75" fmla="*/ 283 h 1077"/>
                <a:gd name="T76" fmla="*/ 850 w 964"/>
                <a:gd name="T77" fmla="*/ 283 h 1077"/>
                <a:gd name="T78" fmla="*/ 850 w 964"/>
                <a:gd name="T79" fmla="*/ 453 h 1077"/>
                <a:gd name="T80" fmla="*/ 794 w 964"/>
                <a:gd name="T81" fmla="*/ 453 h 1077"/>
                <a:gd name="T82" fmla="*/ 794 w 964"/>
                <a:gd name="T83" fmla="*/ 567 h 1077"/>
                <a:gd name="T84" fmla="*/ 680 w 964"/>
                <a:gd name="T85" fmla="*/ 567 h 1077"/>
                <a:gd name="T86" fmla="*/ 680 w 964"/>
                <a:gd name="T87" fmla="*/ 680 h 1077"/>
                <a:gd name="T88" fmla="*/ 624 w 964"/>
                <a:gd name="T89" fmla="*/ 680 h 1077"/>
                <a:gd name="T90" fmla="*/ 624 w 964"/>
                <a:gd name="T91" fmla="*/ 793 h 1077"/>
                <a:gd name="T92" fmla="*/ 510 w 964"/>
                <a:gd name="T93" fmla="*/ 793 h 1077"/>
                <a:gd name="T94" fmla="*/ 510 w 964"/>
                <a:gd name="T95" fmla="*/ 907 h 1077"/>
                <a:gd name="T96" fmla="*/ 454 w 964"/>
                <a:gd name="T97" fmla="*/ 907 h 1077"/>
                <a:gd name="T98" fmla="*/ 454 w 964"/>
                <a:gd name="T99" fmla="*/ 1020 h 1077"/>
                <a:gd name="T100" fmla="*/ 397 w 964"/>
                <a:gd name="T101" fmla="*/ 1020 h 1077"/>
                <a:gd name="T102" fmla="*/ 397 w 964"/>
                <a:gd name="T103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64" h="1077">
                  <a:moveTo>
                    <a:pt x="397" y="1077"/>
                  </a:moveTo>
                  <a:lnTo>
                    <a:pt x="340" y="1077"/>
                  </a:lnTo>
                  <a:lnTo>
                    <a:pt x="340" y="963"/>
                  </a:lnTo>
                  <a:lnTo>
                    <a:pt x="283" y="963"/>
                  </a:lnTo>
                  <a:lnTo>
                    <a:pt x="283" y="1020"/>
                  </a:lnTo>
                  <a:lnTo>
                    <a:pt x="170" y="1020"/>
                  </a:lnTo>
                  <a:lnTo>
                    <a:pt x="170" y="963"/>
                  </a:lnTo>
                  <a:lnTo>
                    <a:pt x="113" y="963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793"/>
                  </a:lnTo>
                  <a:lnTo>
                    <a:pt x="57" y="793"/>
                  </a:lnTo>
                  <a:lnTo>
                    <a:pt x="57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453"/>
                  </a:lnTo>
                  <a:lnTo>
                    <a:pt x="340" y="453"/>
                  </a:lnTo>
                  <a:lnTo>
                    <a:pt x="340" y="396"/>
                  </a:lnTo>
                  <a:lnTo>
                    <a:pt x="454" y="396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737" y="0"/>
                  </a:lnTo>
                  <a:lnTo>
                    <a:pt x="907" y="0"/>
                  </a:lnTo>
                  <a:lnTo>
                    <a:pt x="907" y="56"/>
                  </a:lnTo>
                  <a:lnTo>
                    <a:pt x="964" y="56"/>
                  </a:lnTo>
                  <a:lnTo>
                    <a:pt x="964" y="170"/>
                  </a:lnTo>
                  <a:lnTo>
                    <a:pt x="964" y="226"/>
                  </a:lnTo>
                  <a:lnTo>
                    <a:pt x="907" y="226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850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624" y="680"/>
                  </a:lnTo>
                  <a:lnTo>
                    <a:pt x="624" y="793"/>
                  </a:lnTo>
                  <a:lnTo>
                    <a:pt x="510" y="793"/>
                  </a:lnTo>
                  <a:lnTo>
                    <a:pt x="510" y="907"/>
                  </a:lnTo>
                  <a:lnTo>
                    <a:pt x="454" y="907"/>
                  </a:lnTo>
                  <a:lnTo>
                    <a:pt x="454" y="1020"/>
                  </a:lnTo>
                  <a:lnTo>
                    <a:pt x="397" y="1020"/>
                  </a:lnTo>
                  <a:lnTo>
                    <a:pt x="397" y="107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71" name="Freeform 37"/>
            <p:cNvSpPr>
              <a:spLocks/>
            </p:cNvSpPr>
            <p:nvPr/>
          </p:nvSpPr>
          <p:spPr bwMode="auto">
            <a:xfrm>
              <a:off x="4259" y="3534"/>
              <a:ext cx="624" cy="454"/>
            </a:xfrm>
            <a:custGeom>
              <a:avLst/>
              <a:gdLst>
                <a:gd name="T0" fmla="*/ 227 w 624"/>
                <a:gd name="T1" fmla="*/ 454 h 454"/>
                <a:gd name="T2" fmla="*/ 453 w 624"/>
                <a:gd name="T3" fmla="*/ 454 h 454"/>
                <a:gd name="T4" fmla="*/ 453 w 624"/>
                <a:gd name="T5" fmla="*/ 397 h 454"/>
                <a:gd name="T6" fmla="*/ 453 w 624"/>
                <a:gd name="T7" fmla="*/ 341 h 454"/>
                <a:gd name="T8" fmla="*/ 567 w 624"/>
                <a:gd name="T9" fmla="*/ 341 h 454"/>
                <a:gd name="T10" fmla="*/ 567 w 624"/>
                <a:gd name="T11" fmla="*/ 227 h 454"/>
                <a:gd name="T12" fmla="*/ 624 w 624"/>
                <a:gd name="T13" fmla="*/ 227 h 454"/>
                <a:gd name="T14" fmla="*/ 624 w 624"/>
                <a:gd name="T15" fmla="*/ 114 h 454"/>
                <a:gd name="T16" fmla="*/ 567 w 624"/>
                <a:gd name="T17" fmla="*/ 114 h 454"/>
                <a:gd name="T18" fmla="*/ 567 w 624"/>
                <a:gd name="T19" fmla="*/ 57 h 454"/>
                <a:gd name="T20" fmla="*/ 624 w 624"/>
                <a:gd name="T21" fmla="*/ 57 h 454"/>
                <a:gd name="T22" fmla="*/ 624 w 624"/>
                <a:gd name="T23" fmla="*/ 0 h 454"/>
                <a:gd name="T24" fmla="*/ 453 w 624"/>
                <a:gd name="T25" fmla="*/ 0 h 454"/>
                <a:gd name="T26" fmla="*/ 453 w 624"/>
                <a:gd name="T27" fmla="*/ 57 h 454"/>
                <a:gd name="T28" fmla="*/ 170 w 624"/>
                <a:gd name="T29" fmla="*/ 57 h 454"/>
                <a:gd name="T30" fmla="*/ 170 w 624"/>
                <a:gd name="T31" fmla="*/ 0 h 454"/>
                <a:gd name="T32" fmla="*/ 57 w 624"/>
                <a:gd name="T33" fmla="*/ 0 h 454"/>
                <a:gd name="T34" fmla="*/ 57 w 624"/>
                <a:gd name="T35" fmla="*/ 114 h 454"/>
                <a:gd name="T36" fmla="*/ 0 w 624"/>
                <a:gd name="T37" fmla="*/ 114 h 454"/>
                <a:gd name="T38" fmla="*/ 0 w 624"/>
                <a:gd name="T39" fmla="*/ 170 h 454"/>
                <a:gd name="T40" fmla="*/ 57 w 624"/>
                <a:gd name="T41" fmla="*/ 170 h 454"/>
                <a:gd name="T42" fmla="*/ 57 w 624"/>
                <a:gd name="T43" fmla="*/ 227 h 454"/>
                <a:gd name="T44" fmla="*/ 113 w 624"/>
                <a:gd name="T45" fmla="*/ 227 h 454"/>
                <a:gd name="T46" fmla="*/ 113 w 624"/>
                <a:gd name="T47" fmla="*/ 341 h 454"/>
                <a:gd name="T48" fmla="*/ 170 w 624"/>
                <a:gd name="T49" fmla="*/ 341 h 454"/>
                <a:gd name="T50" fmla="*/ 170 w 624"/>
                <a:gd name="T51" fmla="*/ 397 h 454"/>
                <a:gd name="T52" fmla="*/ 227 w 624"/>
                <a:gd name="T53" fmla="*/ 397 h 454"/>
                <a:gd name="T54" fmla="*/ 227 w 624"/>
                <a:gd name="T5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454">
                  <a:moveTo>
                    <a:pt x="227" y="454"/>
                  </a:moveTo>
                  <a:lnTo>
                    <a:pt x="453" y="454"/>
                  </a:lnTo>
                  <a:lnTo>
                    <a:pt x="453" y="397"/>
                  </a:lnTo>
                  <a:lnTo>
                    <a:pt x="453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72" name="Freeform 38"/>
            <p:cNvSpPr>
              <a:spLocks/>
            </p:cNvSpPr>
            <p:nvPr/>
          </p:nvSpPr>
          <p:spPr bwMode="auto">
            <a:xfrm>
              <a:off x="4032" y="2797"/>
              <a:ext cx="1077" cy="794"/>
            </a:xfrm>
            <a:custGeom>
              <a:avLst/>
              <a:gdLst>
                <a:gd name="T0" fmla="*/ 794 w 1077"/>
                <a:gd name="T1" fmla="*/ 737 h 794"/>
                <a:gd name="T2" fmla="*/ 794 w 1077"/>
                <a:gd name="T3" fmla="*/ 681 h 794"/>
                <a:gd name="T4" fmla="*/ 851 w 1077"/>
                <a:gd name="T5" fmla="*/ 681 h 794"/>
                <a:gd name="T6" fmla="*/ 851 w 1077"/>
                <a:gd name="T7" fmla="*/ 454 h 794"/>
                <a:gd name="T8" fmla="*/ 907 w 1077"/>
                <a:gd name="T9" fmla="*/ 454 h 794"/>
                <a:gd name="T10" fmla="*/ 907 w 1077"/>
                <a:gd name="T11" fmla="*/ 397 h 794"/>
                <a:gd name="T12" fmla="*/ 964 w 1077"/>
                <a:gd name="T13" fmla="*/ 397 h 794"/>
                <a:gd name="T14" fmla="*/ 964 w 1077"/>
                <a:gd name="T15" fmla="*/ 284 h 794"/>
                <a:gd name="T16" fmla="*/ 1021 w 1077"/>
                <a:gd name="T17" fmla="*/ 284 h 794"/>
                <a:gd name="T18" fmla="*/ 1021 w 1077"/>
                <a:gd name="T19" fmla="*/ 227 h 794"/>
                <a:gd name="T20" fmla="*/ 1077 w 1077"/>
                <a:gd name="T21" fmla="*/ 227 h 794"/>
                <a:gd name="T22" fmla="*/ 1077 w 1077"/>
                <a:gd name="T23" fmla="*/ 0 h 794"/>
                <a:gd name="T24" fmla="*/ 1021 w 1077"/>
                <a:gd name="T25" fmla="*/ 0 h 794"/>
                <a:gd name="T26" fmla="*/ 1021 w 1077"/>
                <a:gd name="T27" fmla="*/ 57 h 794"/>
                <a:gd name="T28" fmla="*/ 964 w 1077"/>
                <a:gd name="T29" fmla="*/ 57 h 794"/>
                <a:gd name="T30" fmla="*/ 964 w 1077"/>
                <a:gd name="T31" fmla="*/ 114 h 794"/>
                <a:gd name="T32" fmla="*/ 907 w 1077"/>
                <a:gd name="T33" fmla="*/ 114 h 794"/>
                <a:gd name="T34" fmla="*/ 907 w 1077"/>
                <a:gd name="T35" fmla="*/ 170 h 794"/>
                <a:gd name="T36" fmla="*/ 794 w 1077"/>
                <a:gd name="T37" fmla="*/ 170 h 794"/>
                <a:gd name="T38" fmla="*/ 794 w 1077"/>
                <a:gd name="T39" fmla="*/ 284 h 794"/>
                <a:gd name="T40" fmla="*/ 567 w 1077"/>
                <a:gd name="T41" fmla="*/ 284 h 794"/>
                <a:gd name="T42" fmla="*/ 567 w 1077"/>
                <a:gd name="T43" fmla="*/ 340 h 794"/>
                <a:gd name="T44" fmla="*/ 510 w 1077"/>
                <a:gd name="T45" fmla="*/ 340 h 794"/>
                <a:gd name="T46" fmla="*/ 510 w 1077"/>
                <a:gd name="T47" fmla="*/ 284 h 794"/>
                <a:gd name="T48" fmla="*/ 340 w 1077"/>
                <a:gd name="T49" fmla="*/ 284 h 794"/>
                <a:gd name="T50" fmla="*/ 340 w 1077"/>
                <a:gd name="T51" fmla="*/ 114 h 794"/>
                <a:gd name="T52" fmla="*/ 284 w 1077"/>
                <a:gd name="T53" fmla="*/ 114 h 794"/>
                <a:gd name="T54" fmla="*/ 284 w 1077"/>
                <a:gd name="T55" fmla="*/ 57 h 794"/>
                <a:gd name="T56" fmla="*/ 170 w 1077"/>
                <a:gd name="T57" fmla="*/ 57 h 794"/>
                <a:gd name="T58" fmla="*/ 170 w 1077"/>
                <a:gd name="T59" fmla="*/ 114 h 794"/>
                <a:gd name="T60" fmla="*/ 57 w 1077"/>
                <a:gd name="T61" fmla="*/ 114 h 794"/>
                <a:gd name="T62" fmla="*/ 57 w 1077"/>
                <a:gd name="T63" fmla="*/ 397 h 794"/>
                <a:gd name="T64" fmla="*/ 0 w 1077"/>
                <a:gd name="T65" fmla="*/ 397 h 794"/>
                <a:gd name="T66" fmla="*/ 0 w 1077"/>
                <a:gd name="T67" fmla="*/ 454 h 794"/>
                <a:gd name="T68" fmla="*/ 57 w 1077"/>
                <a:gd name="T69" fmla="*/ 454 h 794"/>
                <a:gd name="T70" fmla="*/ 57 w 1077"/>
                <a:gd name="T71" fmla="*/ 567 h 794"/>
                <a:gd name="T72" fmla="*/ 170 w 1077"/>
                <a:gd name="T73" fmla="*/ 567 h 794"/>
                <a:gd name="T74" fmla="*/ 170 w 1077"/>
                <a:gd name="T75" fmla="*/ 624 h 794"/>
                <a:gd name="T76" fmla="*/ 227 w 1077"/>
                <a:gd name="T77" fmla="*/ 624 h 794"/>
                <a:gd name="T78" fmla="*/ 227 w 1077"/>
                <a:gd name="T79" fmla="*/ 737 h 794"/>
                <a:gd name="T80" fmla="*/ 397 w 1077"/>
                <a:gd name="T81" fmla="*/ 737 h 794"/>
                <a:gd name="T82" fmla="*/ 397 w 1077"/>
                <a:gd name="T83" fmla="*/ 794 h 794"/>
                <a:gd name="T84" fmla="*/ 680 w 1077"/>
                <a:gd name="T85" fmla="*/ 794 h 794"/>
                <a:gd name="T86" fmla="*/ 680 w 1077"/>
                <a:gd name="T87" fmla="*/ 737 h 794"/>
                <a:gd name="T88" fmla="*/ 794 w 1077"/>
                <a:gd name="T89" fmla="*/ 73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794">
                  <a:moveTo>
                    <a:pt x="794" y="737"/>
                  </a:moveTo>
                  <a:lnTo>
                    <a:pt x="794" y="681"/>
                  </a:lnTo>
                  <a:lnTo>
                    <a:pt x="851" y="681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284"/>
                  </a:lnTo>
                  <a:lnTo>
                    <a:pt x="1021" y="284"/>
                  </a:lnTo>
                  <a:lnTo>
                    <a:pt x="1021" y="227"/>
                  </a:lnTo>
                  <a:lnTo>
                    <a:pt x="1077" y="227"/>
                  </a:lnTo>
                  <a:lnTo>
                    <a:pt x="1077" y="0"/>
                  </a:lnTo>
                  <a:lnTo>
                    <a:pt x="1021" y="0"/>
                  </a:lnTo>
                  <a:lnTo>
                    <a:pt x="1021" y="57"/>
                  </a:lnTo>
                  <a:lnTo>
                    <a:pt x="964" y="57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794" y="170"/>
                  </a:lnTo>
                  <a:lnTo>
                    <a:pt x="794" y="284"/>
                  </a:lnTo>
                  <a:lnTo>
                    <a:pt x="567" y="284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340" y="284"/>
                  </a:lnTo>
                  <a:lnTo>
                    <a:pt x="340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794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73" name="Freeform 39"/>
            <p:cNvSpPr>
              <a:spLocks/>
            </p:cNvSpPr>
            <p:nvPr/>
          </p:nvSpPr>
          <p:spPr bwMode="auto">
            <a:xfrm>
              <a:off x="7094" y="4782"/>
              <a:ext cx="340" cy="283"/>
            </a:xfrm>
            <a:custGeom>
              <a:avLst/>
              <a:gdLst>
                <a:gd name="T0" fmla="*/ 113 w 340"/>
                <a:gd name="T1" fmla="*/ 0 h 283"/>
                <a:gd name="T2" fmla="*/ 57 w 340"/>
                <a:gd name="T3" fmla="*/ 0 h 283"/>
                <a:gd name="T4" fmla="*/ 57 w 340"/>
                <a:gd name="T5" fmla="*/ 113 h 283"/>
                <a:gd name="T6" fmla="*/ 0 w 340"/>
                <a:gd name="T7" fmla="*/ 113 h 283"/>
                <a:gd name="T8" fmla="*/ 0 w 340"/>
                <a:gd name="T9" fmla="*/ 170 h 283"/>
                <a:gd name="T10" fmla="*/ 57 w 340"/>
                <a:gd name="T11" fmla="*/ 170 h 283"/>
                <a:gd name="T12" fmla="*/ 57 w 340"/>
                <a:gd name="T13" fmla="*/ 283 h 283"/>
                <a:gd name="T14" fmla="*/ 227 w 340"/>
                <a:gd name="T15" fmla="*/ 283 h 283"/>
                <a:gd name="T16" fmla="*/ 227 w 340"/>
                <a:gd name="T17" fmla="*/ 227 h 283"/>
                <a:gd name="T18" fmla="*/ 340 w 340"/>
                <a:gd name="T19" fmla="*/ 227 h 283"/>
                <a:gd name="T20" fmla="*/ 340 w 340"/>
                <a:gd name="T21" fmla="*/ 170 h 283"/>
                <a:gd name="T22" fmla="*/ 283 w 340"/>
                <a:gd name="T23" fmla="*/ 170 h 283"/>
                <a:gd name="T24" fmla="*/ 283 w 340"/>
                <a:gd name="T25" fmla="*/ 56 h 283"/>
                <a:gd name="T26" fmla="*/ 113 w 340"/>
                <a:gd name="T27" fmla="*/ 56 h 283"/>
                <a:gd name="T28" fmla="*/ 113 w 340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3">
                  <a:moveTo>
                    <a:pt x="113" y="0"/>
                  </a:moveTo>
                  <a:lnTo>
                    <a:pt x="57" y="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56"/>
                  </a:lnTo>
                  <a:lnTo>
                    <a:pt x="113" y="56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74" name="Freeform 40"/>
            <p:cNvSpPr>
              <a:spLocks/>
            </p:cNvSpPr>
            <p:nvPr/>
          </p:nvSpPr>
          <p:spPr bwMode="auto">
            <a:xfrm>
              <a:off x="7094" y="4158"/>
              <a:ext cx="397" cy="680"/>
            </a:xfrm>
            <a:custGeom>
              <a:avLst/>
              <a:gdLst>
                <a:gd name="T0" fmla="*/ 113 w 397"/>
                <a:gd name="T1" fmla="*/ 624 h 680"/>
                <a:gd name="T2" fmla="*/ 113 w 397"/>
                <a:gd name="T3" fmla="*/ 680 h 680"/>
                <a:gd name="T4" fmla="*/ 227 w 397"/>
                <a:gd name="T5" fmla="*/ 680 h 680"/>
                <a:gd name="T6" fmla="*/ 227 w 397"/>
                <a:gd name="T7" fmla="*/ 397 h 680"/>
                <a:gd name="T8" fmla="*/ 283 w 397"/>
                <a:gd name="T9" fmla="*/ 397 h 680"/>
                <a:gd name="T10" fmla="*/ 283 w 397"/>
                <a:gd name="T11" fmla="*/ 170 h 680"/>
                <a:gd name="T12" fmla="*/ 227 w 397"/>
                <a:gd name="T13" fmla="*/ 170 h 680"/>
                <a:gd name="T14" fmla="*/ 227 w 397"/>
                <a:gd name="T15" fmla="*/ 113 h 680"/>
                <a:gd name="T16" fmla="*/ 283 w 397"/>
                <a:gd name="T17" fmla="*/ 113 h 680"/>
                <a:gd name="T18" fmla="*/ 397 w 397"/>
                <a:gd name="T19" fmla="*/ 113 h 680"/>
                <a:gd name="T20" fmla="*/ 397 w 397"/>
                <a:gd name="T21" fmla="*/ 0 h 680"/>
                <a:gd name="T22" fmla="*/ 227 w 397"/>
                <a:gd name="T23" fmla="*/ 0 h 680"/>
                <a:gd name="T24" fmla="*/ 227 w 397"/>
                <a:gd name="T25" fmla="*/ 57 h 680"/>
                <a:gd name="T26" fmla="*/ 170 w 397"/>
                <a:gd name="T27" fmla="*/ 57 h 680"/>
                <a:gd name="T28" fmla="*/ 170 w 397"/>
                <a:gd name="T29" fmla="*/ 113 h 680"/>
                <a:gd name="T30" fmla="*/ 113 w 397"/>
                <a:gd name="T31" fmla="*/ 113 h 680"/>
                <a:gd name="T32" fmla="*/ 113 w 397"/>
                <a:gd name="T33" fmla="*/ 170 h 680"/>
                <a:gd name="T34" fmla="*/ 57 w 397"/>
                <a:gd name="T35" fmla="*/ 170 h 680"/>
                <a:gd name="T36" fmla="*/ 57 w 397"/>
                <a:gd name="T37" fmla="*/ 340 h 680"/>
                <a:gd name="T38" fmla="*/ 0 w 397"/>
                <a:gd name="T39" fmla="*/ 340 h 680"/>
                <a:gd name="T40" fmla="*/ 0 w 397"/>
                <a:gd name="T41" fmla="*/ 397 h 680"/>
                <a:gd name="T42" fmla="*/ 57 w 397"/>
                <a:gd name="T43" fmla="*/ 397 h 680"/>
                <a:gd name="T44" fmla="*/ 57 w 397"/>
                <a:gd name="T45" fmla="*/ 510 h 680"/>
                <a:gd name="T46" fmla="*/ 113 w 397"/>
                <a:gd name="T47" fmla="*/ 510 h 680"/>
                <a:gd name="T48" fmla="*/ 113 w 397"/>
                <a:gd name="T49" fmla="*/ 454 h 680"/>
                <a:gd name="T50" fmla="*/ 170 w 397"/>
                <a:gd name="T51" fmla="*/ 454 h 680"/>
                <a:gd name="T52" fmla="*/ 170 w 397"/>
                <a:gd name="T53" fmla="*/ 567 h 680"/>
                <a:gd name="T54" fmla="*/ 113 w 397"/>
                <a:gd name="T55" fmla="*/ 567 h 680"/>
                <a:gd name="T56" fmla="*/ 113 w 397"/>
                <a:gd name="T57" fmla="*/ 6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7" h="680">
                  <a:moveTo>
                    <a:pt x="113" y="624"/>
                  </a:moveTo>
                  <a:lnTo>
                    <a:pt x="113" y="680"/>
                  </a:lnTo>
                  <a:lnTo>
                    <a:pt x="227" y="68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75" name="Freeform 41"/>
            <p:cNvSpPr>
              <a:spLocks/>
            </p:cNvSpPr>
            <p:nvPr/>
          </p:nvSpPr>
          <p:spPr bwMode="auto">
            <a:xfrm>
              <a:off x="7094" y="4952"/>
              <a:ext cx="397" cy="510"/>
            </a:xfrm>
            <a:custGeom>
              <a:avLst/>
              <a:gdLst>
                <a:gd name="T0" fmla="*/ 340 w 397"/>
                <a:gd name="T1" fmla="*/ 57 h 510"/>
                <a:gd name="T2" fmla="*/ 340 w 397"/>
                <a:gd name="T3" fmla="*/ 113 h 510"/>
                <a:gd name="T4" fmla="*/ 397 w 397"/>
                <a:gd name="T5" fmla="*/ 113 h 510"/>
                <a:gd name="T6" fmla="*/ 397 w 397"/>
                <a:gd name="T7" fmla="*/ 227 h 510"/>
                <a:gd name="T8" fmla="*/ 340 w 397"/>
                <a:gd name="T9" fmla="*/ 227 h 510"/>
                <a:gd name="T10" fmla="*/ 340 w 397"/>
                <a:gd name="T11" fmla="*/ 340 h 510"/>
                <a:gd name="T12" fmla="*/ 283 w 397"/>
                <a:gd name="T13" fmla="*/ 340 h 510"/>
                <a:gd name="T14" fmla="*/ 283 w 397"/>
                <a:gd name="T15" fmla="*/ 397 h 510"/>
                <a:gd name="T16" fmla="*/ 170 w 397"/>
                <a:gd name="T17" fmla="*/ 397 h 510"/>
                <a:gd name="T18" fmla="*/ 170 w 397"/>
                <a:gd name="T19" fmla="*/ 453 h 510"/>
                <a:gd name="T20" fmla="*/ 113 w 397"/>
                <a:gd name="T21" fmla="*/ 453 h 510"/>
                <a:gd name="T22" fmla="*/ 113 w 397"/>
                <a:gd name="T23" fmla="*/ 510 h 510"/>
                <a:gd name="T24" fmla="*/ 0 w 397"/>
                <a:gd name="T25" fmla="*/ 510 h 510"/>
                <a:gd name="T26" fmla="*/ 0 w 397"/>
                <a:gd name="T27" fmla="*/ 453 h 510"/>
                <a:gd name="T28" fmla="*/ 57 w 397"/>
                <a:gd name="T29" fmla="*/ 453 h 510"/>
                <a:gd name="T30" fmla="*/ 57 w 397"/>
                <a:gd name="T31" fmla="*/ 170 h 510"/>
                <a:gd name="T32" fmla="*/ 0 w 397"/>
                <a:gd name="T33" fmla="*/ 170 h 510"/>
                <a:gd name="T34" fmla="*/ 0 w 397"/>
                <a:gd name="T35" fmla="*/ 0 h 510"/>
                <a:gd name="T36" fmla="*/ 57 w 397"/>
                <a:gd name="T37" fmla="*/ 0 h 510"/>
                <a:gd name="T38" fmla="*/ 57 w 397"/>
                <a:gd name="T39" fmla="*/ 113 h 510"/>
                <a:gd name="T40" fmla="*/ 227 w 397"/>
                <a:gd name="T41" fmla="*/ 113 h 510"/>
                <a:gd name="T42" fmla="*/ 227 w 397"/>
                <a:gd name="T43" fmla="*/ 57 h 510"/>
                <a:gd name="T44" fmla="*/ 340 w 397"/>
                <a:gd name="T45" fmla="*/ 5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10">
                  <a:moveTo>
                    <a:pt x="340" y="57"/>
                  </a:moveTo>
                  <a:lnTo>
                    <a:pt x="340" y="113"/>
                  </a:lnTo>
                  <a:lnTo>
                    <a:pt x="397" y="113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34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76" name="Freeform 42"/>
            <p:cNvSpPr>
              <a:spLocks/>
            </p:cNvSpPr>
            <p:nvPr/>
          </p:nvSpPr>
          <p:spPr bwMode="auto">
            <a:xfrm>
              <a:off x="6527" y="4555"/>
              <a:ext cx="624" cy="850"/>
            </a:xfrm>
            <a:custGeom>
              <a:avLst/>
              <a:gdLst>
                <a:gd name="T0" fmla="*/ 397 w 624"/>
                <a:gd name="T1" fmla="*/ 794 h 850"/>
                <a:gd name="T2" fmla="*/ 453 w 624"/>
                <a:gd name="T3" fmla="*/ 794 h 850"/>
                <a:gd name="T4" fmla="*/ 453 w 624"/>
                <a:gd name="T5" fmla="*/ 737 h 850"/>
                <a:gd name="T6" fmla="*/ 510 w 624"/>
                <a:gd name="T7" fmla="*/ 737 h 850"/>
                <a:gd name="T8" fmla="*/ 510 w 624"/>
                <a:gd name="T9" fmla="*/ 850 h 850"/>
                <a:gd name="T10" fmla="*/ 624 w 624"/>
                <a:gd name="T11" fmla="*/ 850 h 850"/>
                <a:gd name="T12" fmla="*/ 624 w 624"/>
                <a:gd name="T13" fmla="*/ 567 h 850"/>
                <a:gd name="T14" fmla="*/ 567 w 624"/>
                <a:gd name="T15" fmla="*/ 567 h 850"/>
                <a:gd name="T16" fmla="*/ 567 w 624"/>
                <a:gd name="T17" fmla="*/ 454 h 850"/>
                <a:gd name="T18" fmla="*/ 453 w 624"/>
                <a:gd name="T19" fmla="*/ 454 h 850"/>
                <a:gd name="T20" fmla="*/ 453 w 624"/>
                <a:gd name="T21" fmla="*/ 397 h 850"/>
                <a:gd name="T22" fmla="*/ 283 w 624"/>
                <a:gd name="T23" fmla="*/ 397 h 850"/>
                <a:gd name="T24" fmla="*/ 283 w 624"/>
                <a:gd name="T25" fmla="*/ 283 h 850"/>
                <a:gd name="T26" fmla="*/ 340 w 624"/>
                <a:gd name="T27" fmla="*/ 283 h 850"/>
                <a:gd name="T28" fmla="*/ 397 w 624"/>
                <a:gd name="T29" fmla="*/ 283 h 850"/>
                <a:gd name="T30" fmla="*/ 397 w 624"/>
                <a:gd name="T31" fmla="*/ 113 h 850"/>
                <a:gd name="T32" fmla="*/ 340 w 624"/>
                <a:gd name="T33" fmla="*/ 113 h 850"/>
                <a:gd name="T34" fmla="*/ 340 w 624"/>
                <a:gd name="T35" fmla="*/ 0 h 850"/>
                <a:gd name="T36" fmla="*/ 227 w 624"/>
                <a:gd name="T37" fmla="*/ 0 h 850"/>
                <a:gd name="T38" fmla="*/ 227 w 624"/>
                <a:gd name="T39" fmla="*/ 57 h 850"/>
                <a:gd name="T40" fmla="*/ 0 w 624"/>
                <a:gd name="T41" fmla="*/ 57 h 850"/>
                <a:gd name="T42" fmla="*/ 0 w 624"/>
                <a:gd name="T43" fmla="*/ 283 h 850"/>
                <a:gd name="T44" fmla="*/ 170 w 624"/>
                <a:gd name="T45" fmla="*/ 283 h 850"/>
                <a:gd name="T46" fmla="*/ 170 w 624"/>
                <a:gd name="T47" fmla="*/ 397 h 850"/>
                <a:gd name="T48" fmla="*/ 227 w 624"/>
                <a:gd name="T49" fmla="*/ 397 h 850"/>
                <a:gd name="T50" fmla="*/ 227 w 624"/>
                <a:gd name="T51" fmla="*/ 454 h 850"/>
                <a:gd name="T52" fmla="*/ 283 w 624"/>
                <a:gd name="T53" fmla="*/ 454 h 850"/>
                <a:gd name="T54" fmla="*/ 283 w 624"/>
                <a:gd name="T55" fmla="*/ 510 h 850"/>
                <a:gd name="T56" fmla="*/ 340 w 624"/>
                <a:gd name="T57" fmla="*/ 510 h 850"/>
                <a:gd name="T58" fmla="*/ 340 w 624"/>
                <a:gd name="T59" fmla="*/ 680 h 850"/>
                <a:gd name="T60" fmla="*/ 397 w 624"/>
                <a:gd name="T61" fmla="*/ 680 h 850"/>
                <a:gd name="T62" fmla="*/ 397 w 624"/>
                <a:gd name="T63" fmla="*/ 79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850">
                  <a:moveTo>
                    <a:pt x="397" y="794"/>
                  </a:moveTo>
                  <a:lnTo>
                    <a:pt x="453" y="794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850"/>
                  </a:lnTo>
                  <a:lnTo>
                    <a:pt x="624" y="850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283" y="397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0" y="57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77" name="Freeform 43"/>
            <p:cNvSpPr>
              <a:spLocks/>
            </p:cNvSpPr>
            <p:nvPr/>
          </p:nvSpPr>
          <p:spPr bwMode="auto">
            <a:xfrm>
              <a:off x="4542" y="4555"/>
              <a:ext cx="681" cy="794"/>
            </a:xfrm>
            <a:custGeom>
              <a:avLst/>
              <a:gdLst>
                <a:gd name="T0" fmla="*/ 341 w 681"/>
                <a:gd name="T1" fmla="*/ 737 h 794"/>
                <a:gd name="T2" fmla="*/ 284 w 681"/>
                <a:gd name="T3" fmla="*/ 737 h 794"/>
                <a:gd name="T4" fmla="*/ 284 w 681"/>
                <a:gd name="T5" fmla="*/ 794 h 794"/>
                <a:gd name="T6" fmla="*/ 170 w 681"/>
                <a:gd name="T7" fmla="*/ 794 h 794"/>
                <a:gd name="T8" fmla="*/ 170 w 681"/>
                <a:gd name="T9" fmla="*/ 340 h 794"/>
                <a:gd name="T10" fmla="*/ 114 w 681"/>
                <a:gd name="T11" fmla="*/ 340 h 794"/>
                <a:gd name="T12" fmla="*/ 114 w 681"/>
                <a:gd name="T13" fmla="*/ 227 h 794"/>
                <a:gd name="T14" fmla="*/ 0 w 681"/>
                <a:gd name="T15" fmla="*/ 227 h 794"/>
                <a:gd name="T16" fmla="*/ 0 w 681"/>
                <a:gd name="T17" fmla="*/ 113 h 794"/>
                <a:gd name="T18" fmla="*/ 114 w 681"/>
                <a:gd name="T19" fmla="*/ 113 h 794"/>
                <a:gd name="T20" fmla="*/ 114 w 681"/>
                <a:gd name="T21" fmla="*/ 0 h 794"/>
                <a:gd name="T22" fmla="*/ 341 w 681"/>
                <a:gd name="T23" fmla="*/ 0 h 794"/>
                <a:gd name="T24" fmla="*/ 341 w 681"/>
                <a:gd name="T25" fmla="*/ 57 h 794"/>
                <a:gd name="T26" fmla="*/ 397 w 681"/>
                <a:gd name="T27" fmla="*/ 57 h 794"/>
                <a:gd name="T28" fmla="*/ 397 w 681"/>
                <a:gd name="T29" fmla="*/ 113 h 794"/>
                <a:gd name="T30" fmla="*/ 511 w 681"/>
                <a:gd name="T31" fmla="*/ 113 h 794"/>
                <a:gd name="T32" fmla="*/ 511 w 681"/>
                <a:gd name="T33" fmla="*/ 170 h 794"/>
                <a:gd name="T34" fmla="*/ 624 w 681"/>
                <a:gd name="T35" fmla="*/ 170 h 794"/>
                <a:gd name="T36" fmla="*/ 624 w 681"/>
                <a:gd name="T37" fmla="*/ 227 h 794"/>
                <a:gd name="T38" fmla="*/ 681 w 681"/>
                <a:gd name="T39" fmla="*/ 227 h 794"/>
                <a:gd name="T40" fmla="*/ 681 w 681"/>
                <a:gd name="T41" fmla="*/ 454 h 794"/>
                <a:gd name="T42" fmla="*/ 511 w 681"/>
                <a:gd name="T43" fmla="*/ 454 h 794"/>
                <a:gd name="T44" fmla="*/ 511 w 681"/>
                <a:gd name="T45" fmla="*/ 510 h 794"/>
                <a:gd name="T46" fmla="*/ 454 w 681"/>
                <a:gd name="T47" fmla="*/ 510 h 794"/>
                <a:gd name="T48" fmla="*/ 454 w 681"/>
                <a:gd name="T49" fmla="*/ 567 h 794"/>
                <a:gd name="T50" fmla="*/ 511 w 681"/>
                <a:gd name="T51" fmla="*/ 567 h 794"/>
                <a:gd name="T52" fmla="*/ 511 w 681"/>
                <a:gd name="T53" fmla="*/ 680 h 794"/>
                <a:gd name="T54" fmla="*/ 341 w 681"/>
                <a:gd name="T55" fmla="*/ 680 h 794"/>
                <a:gd name="T56" fmla="*/ 341 w 681"/>
                <a:gd name="T57" fmla="*/ 73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1" h="794">
                  <a:moveTo>
                    <a:pt x="341" y="737"/>
                  </a:moveTo>
                  <a:lnTo>
                    <a:pt x="284" y="737"/>
                  </a:lnTo>
                  <a:lnTo>
                    <a:pt x="284" y="794"/>
                  </a:lnTo>
                  <a:lnTo>
                    <a:pt x="170" y="794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511" y="113"/>
                  </a:lnTo>
                  <a:lnTo>
                    <a:pt x="511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454"/>
                  </a:lnTo>
                  <a:lnTo>
                    <a:pt x="511" y="454"/>
                  </a:lnTo>
                  <a:lnTo>
                    <a:pt x="511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680"/>
                  </a:lnTo>
                  <a:lnTo>
                    <a:pt x="341" y="680"/>
                  </a:lnTo>
                  <a:lnTo>
                    <a:pt x="341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78" name="Freeform 44"/>
            <p:cNvSpPr>
              <a:spLocks/>
            </p:cNvSpPr>
            <p:nvPr/>
          </p:nvSpPr>
          <p:spPr bwMode="auto">
            <a:xfrm>
              <a:off x="4599" y="3761"/>
              <a:ext cx="624" cy="907"/>
            </a:xfrm>
            <a:custGeom>
              <a:avLst/>
              <a:gdLst>
                <a:gd name="T0" fmla="*/ 340 w 624"/>
                <a:gd name="T1" fmla="*/ 0 h 907"/>
                <a:gd name="T2" fmla="*/ 227 w 624"/>
                <a:gd name="T3" fmla="*/ 0 h 907"/>
                <a:gd name="T4" fmla="*/ 227 w 624"/>
                <a:gd name="T5" fmla="*/ 114 h 907"/>
                <a:gd name="T6" fmla="*/ 113 w 624"/>
                <a:gd name="T7" fmla="*/ 114 h 907"/>
                <a:gd name="T8" fmla="*/ 113 w 624"/>
                <a:gd name="T9" fmla="*/ 227 h 907"/>
                <a:gd name="T10" fmla="*/ 57 w 624"/>
                <a:gd name="T11" fmla="*/ 227 h 907"/>
                <a:gd name="T12" fmla="*/ 57 w 624"/>
                <a:gd name="T13" fmla="*/ 624 h 907"/>
                <a:gd name="T14" fmla="*/ 0 w 624"/>
                <a:gd name="T15" fmla="*/ 624 h 907"/>
                <a:gd name="T16" fmla="*/ 0 w 624"/>
                <a:gd name="T17" fmla="*/ 681 h 907"/>
                <a:gd name="T18" fmla="*/ 57 w 624"/>
                <a:gd name="T19" fmla="*/ 681 h 907"/>
                <a:gd name="T20" fmla="*/ 57 w 624"/>
                <a:gd name="T21" fmla="*/ 737 h 907"/>
                <a:gd name="T22" fmla="*/ 113 w 624"/>
                <a:gd name="T23" fmla="*/ 737 h 907"/>
                <a:gd name="T24" fmla="*/ 113 w 624"/>
                <a:gd name="T25" fmla="*/ 794 h 907"/>
                <a:gd name="T26" fmla="*/ 284 w 624"/>
                <a:gd name="T27" fmla="*/ 794 h 907"/>
                <a:gd name="T28" fmla="*/ 284 w 624"/>
                <a:gd name="T29" fmla="*/ 851 h 907"/>
                <a:gd name="T30" fmla="*/ 340 w 624"/>
                <a:gd name="T31" fmla="*/ 851 h 907"/>
                <a:gd name="T32" fmla="*/ 340 w 624"/>
                <a:gd name="T33" fmla="*/ 907 h 907"/>
                <a:gd name="T34" fmla="*/ 454 w 624"/>
                <a:gd name="T35" fmla="*/ 907 h 907"/>
                <a:gd name="T36" fmla="*/ 454 w 624"/>
                <a:gd name="T37" fmla="*/ 737 h 907"/>
                <a:gd name="T38" fmla="*/ 510 w 624"/>
                <a:gd name="T39" fmla="*/ 737 h 907"/>
                <a:gd name="T40" fmla="*/ 510 w 624"/>
                <a:gd name="T41" fmla="*/ 397 h 907"/>
                <a:gd name="T42" fmla="*/ 624 w 624"/>
                <a:gd name="T43" fmla="*/ 397 h 907"/>
                <a:gd name="T44" fmla="*/ 624 w 624"/>
                <a:gd name="T45" fmla="*/ 284 h 907"/>
                <a:gd name="T46" fmla="*/ 510 w 624"/>
                <a:gd name="T47" fmla="*/ 284 h 907"/>
                <a:gd name="T48" fmla="*/ 510 w 624"/>
                <a:gd name="T49" fmla="*/ 227 h 907"/>
                <a:gd name="T50" fmla="*/ 454 w 624"/>
                <a:gd name="T51" fmla="*/ 227 h 907"/>
                <a:gd name="T52" fmla="*/ 454 w 624"/>
                <a:gd name="T53" fmla="*/ 170 h 907"/>
                <a:gd name="T54" fmla="*/ 340 w 624"/>
                <a:gd name="T55" fmla="*/ 170 h 907"/>
                <a:gd name="T56" fmla="*/ 340 w 624"/>
                <a:gd name="T5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907">
                  <a:moveTo>
                    <a:pt x="34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284" y="794"/>
                  </a:lnTo>
                  <a:lnTo>
                    <a:pt x="284" y="851"/>
                  </a:lnTo>
                  <a:lnTo>
                    <a:pt x="340" y="851"/>
                  </a:lnTo>
                  <a:lnTo>
                    <a:pt x="340" y="907"/>
                  </a:lnTo>
                  <a:lnTo>
                    <a:pt x="454" y="907"/>
                  </a:lnTo>
                  <a:lnTo>
                    <a:pt x="454" y="737"/>
                  </a:lnTo>
                  <a:lnTo>
                    <a:pt x="510" y="737"/>
                  </a:lnTo>
                  <a:lnTo>
                    <a:pt x="510" y="397"/>
                  </a:lnTo>
                  <a:lnTo>
                    <a:pt x="624" y="397"/>
                  </a:lnTo>
                  <a:lnTo>
                    <a:pt x="624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79" name="Freeform 45"/>
            <p:cNvSpPr>
              <a:spLocks/>
            </p:cNvSpPr>
            <p:nvPr/>
          </p:nvSpPr>
          <p:spPr bwMode="auto">
            <a:xfrm>
              <a:off x="6697" y="4045"/>
              <a:ext cx="567" cy="964"/>
            </a:xfrm>
            <a:custGeom>
              <a:avLst/>
              <a:gdLst>
                <a:gd name="T0" fmla="*/ 113 w 567"/>
                <a:gd name="T1" fmla="*/ 0 h 964"/>
                <a:gd name="T2" fmla="*/ 170 w 567"/>
                <a:gd name="T3" fmla="*/ 0 h 964"/>
                <a:gd name="T4" fmla="*/ 170 w 567"/>
                <a:gd name="T5" fmla="*/ 56 h 964"/>
                <a:gd name="T6" fmla="*/ 227 w 567"/>
                <a:gd name="T7" fmla="*/ 56 h 964"/>
                <a:gd name="T8" fmla="*/ 227 w 567"/>
                <a:gd name="T9" fmla="*/ 170 h 964"/>
                <a:gd name="T10" fmla="*/ 283 w 567"/>
                <a:gd name="T11" fmla="*/ 170 h 964"/>
                <a:gd name="T12" fmla="*/ 283 w 567"/>
                <a:gd name="T13" fmla="*/ 283 h 964"/>
                <a:gd name="T14" fmla="*/ 227 w 567"/>
                <a:gd name="T15" fmla="*/ 283 h 964"/>
                <a:gd name="T16" fmla="*/ 227 w 567"/>
                <a:gd name="T17" fmla="*/ 340 h 964"/>
                <a:gd name="T18" fmla="*/ 283 w 567"/>
                <a:gd name="T19" fmla="*/ 340 h 964"/>
                <a:gd name="T20" fmla="*/ 283 w 567"/>
                <a:gd name="T21" fmla="*/ 453 h 964"/>
                <a:gd name="T22" fmla="*/ 340 w 567"/>
                <a:gd name="T23" fmla="*/ 453 h 964"/>
                <a:gd name="T24" fmla="*/ 340 w 567"/>
                <a:gd name="T25" fmla="*/ 510 h 964"/>
                <a:gd name="T26" fmla="*/ 454 w 567"/>
                <a:gd name="T27" fmla="*/ 510 h 964"/>
                <a:gd name="T28" fmla="*/ 454 w 567"/>
                <a:gd name="T29" fmla="*/ 623 h 964"/>
                <a:gd name="T30" fmla="*/ 510 w 567"/>
                <a:gd name="T31" fmla="*/ 623 h 964"/>
                <a:gd name="T32" fmla="*/ 510 w 567"/>
                <a:gd name="T33" fmla="*/ 567 h 964"/>
                <a:gd name="T34" fmla="*/ 567 w 567"/>
                <a:gd name="T35" fmla="*/ 567 h 964"/>
                <a:gd name="T36" fmla="*/ 567 w 567"/>
                <a:gd name="T37" fmla="*/ 680 h 964"/>
                <a:gd name="T38" fmla="*/ 510 w 567"/>
                <a:gd name="T39" fmla="*/ 680 h 964"/>
                <a:gd name="T40" fmla="*/ 510 w 567"/>
                <a:gd name="T41" fmla="*/ 737 h 964"/>
                <a:gd name="T42" fmla="*/ 454 w 567"/>
                <a:gd name="T43" fmla="*/ 737 h 964"/>
                <a:gd name="T44" fmla="*/ 454 w 567"/>
                <a:gd name="T45" fmla="*/ 850 h 964"/>
                <a:gd name="T46" fmla="*/ 397 w 567"/>
                <a:gd name="T47" fmla="*/ 850 h 964"/>
                <a:gd name="T48" fmla="*/ 397 w 567"/>
                <a:gd name="T49" fmla="*/ 964 h 964"/>
                <a:gd name="T50" fmla="*/ 283 w 567"/>
                <a:gd name="T51" fmla="*/ 964 h 964"/>
                <a:gd name="T52" fmla="*/ 283 w 567"/>
                <a:gd name="T53" fmla="*/ 907 h 964"/>
                <a:gd name="T54" fmla="*/ 113 w 567"/>
                <a:gd name="T55" fmla="*/ 907 h 964"/>
                <a:gd name="T56" fmla="*/ 113 w 567"/>
                <a:gd name="T57" fmla="*/ 793 h 964"/>
                <a:gd name="T58" fmla="*/ 227 w 567"/>
                <a:gd name="T59" fmla="*/ 793 h 964"/>
                <a:gd name="T60" fmla="*/ 227 w 567"/>
                <a:gd name="T61" fmla="*/ 623 h 964"/>
                <a:gd name="T62" fmla="*/ 170 w 567"/>
                <a:gd name="T63" fmla="*/ 623 h 964"/>
                <a:gd name="T64" fmla="*/ 170 w 567"/>
                <a:gd name="T65" fmla="*/ 510 h 964"/>
                <a:gd name="T66" fmla="*/ 57 w 567"/>
                <a:gd name="T67" fmla="*/ 510 h 964"/>
                <a:gd name="T68" fmla="*/ 57 w 567"/>
                <a:gd name="T69" fmla="*/ 397 h 964"/>
                <a:gd name="T70" fmla="*/ 0 w 567"/>
                <a:gd name="T71" fmla="*/ 397 h 964"/>
                <a:gd name="T72" fmla="*/ 0 w 567"/>
                <a:gd name="T73" fmla="*/ 170 h 964"/>
                <a:gd name="T74" fmla="*/ 113 w 567"/>
                <a:gd name="T75" fmla="*/ 170 h 964"/>
                <a:gd name="T76" fmla="*/ 113 w 567"/>
                <a:gd name="T77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67" h="964">
                  <a:moveTo>
                    <a:pt x="113" y="0"/>
                  </a:moveTo>
                  <a:lnTo>
                    <a:pt x="170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454" y="510"/>
                  </a:lnTo>
                  <a:lnTo>
                    <a:pt x="454" y="623"/>
                  </a:lnTo>
                  <a:lnTo>
                    <a:pt x="510" y="623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80"/>
                  </a:lnTo>
                  <a:lnTo>
                    <a:pt x="510" y="680"/>
                  </a:lnTo>
                  <a:lnTo>
                    <a:pt x="510" y="737"/>
                  </a:lnTo>
                  <a:lnTo>
                    <a:pt x="454" y="737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113" y="907"/>
                  </a:lnTo>
                  <a:lnTo>
                    <a:pt x="113" y="793"/>
                  </a:lnTo>
                  <a:lnTo>
                    <a:pt x="227" y="793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80" name="Freeform 46"/>
            <p:cNvSpPr>
              <a:spLocks/>
            </p:cNvSpPr>
            <p:nvPr/>
          </p:nvSpPr>
          <p:spPr bwMode="auto">
            <a:xfrm>
              <a:off x="6754" y="3704"/>
              <a:ext cx="567" cy="851"/>
            </a:xfrm>
            <a:custGeom>
              <a:avLst/>
              <a:gdLst>
                <a:gd name="T0" fmla="*/ 567 w 567"/>
                <a:gd name="T1" fmla="*/ 454 h 851"/>
                <a:gd name="T2" fmla="*/ 567 w 567"/>
                <a:gd name="T3" fmla="*/ 511 h 851"/>
                <a:gd name="T4" fmla="*/ 510 w 567"/>
                <a:gd name="T5" fmla="*/ 511 h 851"/>
                <a:gd name="T6" fmla="*/ 510 w 567"/>
                <a:gd name="T7" fmla="*/ 567 h 851"/>
                <a:gd name="T8" fmla="*/ 453 w 567"/>
                <a:gd name="T9" fmla="*/ 567 h 851"/>
                <a:gd name="T10" fmla="*/ 453 w 567"/>
                <a:gd name="T11" fmla="*/ 624 h 851"/>
                <a:gd name="T12" fmla="*/ 397 w 567"/>
                <a:gd name="T13" fmla="*/ 624 h 851"/>
                <a:gd name="T14" fmla="*/ 397 w 567"/>
                <a:gd name="T15" fmla="*/ 794 h 851"/>
                <a:gd name="T16" fmla="*/ 340 w 567"/>
                <a:gd name="T17" fmla="*/ 794 h 851"/>
                <a:gd name="T18" fmla="*/ 340 w 567"/>
                <a:gd name="T19" fmla="*/ 851 h 851"/>
                <a:gd name="T20" fmla="*/ 283 w 567"/>
                <a:gd name="T21" fmla="*/ 851 h 851"/>
                <a:gd name="T22" fmla="*/ 283 w 567"/>
                <a:gd name="T23" fmla="*/ 794 h 851"/>
                <a:gd name="T24" fmla="*/ 226 w 567"/>
                <a:gd name="T25" fmla="*/ 794 h 851"/>
                <a:gd name="T26" fmla="*/ 226 w 567"/>
                <a:gd name="T27" fmla="*/ 681 h 851"/>
                <a:gd name="T28" fmla="*/ 170 w 567"/>
                <a:gd name="T29" fmla="*/ 681 h 851"/>
                <a:gd name="T30" fmla="*/ 170 w 567"/>
                <a:gd name="T31" fmla="*/ 624 h 851"/>
                <a:gd name="T32" fmla="*/ 226 w 567"/>
                <a:gd name="T33" fmla="*/ 624 h 851"/>
                <a:gd name="T34" fmla="*/ 226 w 567"/>
                <a:gd name="T35" fmla="*/ 511 h 851"/>
                <a:gd name="T36" fmla="*/ 170 w 567"/>
                <a:gd name="T37" fmla="*/ 511 h 851"/>
                <a:gd name="T38" fmla="*/ 170 w 567"/>
                <a:gd name="T39" fmla="*/ 397 h 851"/>
                <a:gd name="T40" fmla="*/ 113 w 567"/>
                <a:gd name="T41" fmla="*/ 397 h 851"/>
                <a:gd name="T42" fmla="*/ 113 w 567"/>
                <a:gd name="T43" fmla="*/ 341 h 851"/>
                <a:gd name="T44" fmla="*/ 56 w 567"/>
                <a:gd name="T45" fmla="*/ 341 h 851"/>
                <a:gd name="T46" fmla="*/ 56 w 567"/>
                <a:gd name="T47" fmla="*/ 171 h 851"/>
                <a:gd name="T48" fmla="*/ 56 w 567"/>
                <a:gd name="T49" fmla="*/ 114 h 851"/>
                <a:gd name="T50" fmla="*/ 0 w 567"/>
                <a:gd name="T51" fmla="*/ 114 h 851"/>
                <a:gd name="T52" fmla="*/ 0 w 567"/>
                <a:gd name="T53" fmla="*/ 57 h 851"/>
                <a:gd name="T54" fmla="*/ 113 w 567"/>
                <a:gd name="T55" fmla="*/ 57 h 851"/>
                <a:gd name="T56" fmla="*/ 113 w 567"/>
                <a:gd name="T57" fmla="*/ 0 h 851"/>
                <a:gd name="T58" fmla="*/ 283 w 567"/>
                <a:gd name="T59" fmla="*/ 0 h 851"/>
                <a:gd name="T60" fmla="*/ 283 w 567"/>
                <a:gd name="T61" fmla="*/ 341 h 851"/>
                <a:gd name="T62" fmla="*/ 397 w 567"/>
                <a:gd name="T63" fmla="*/ 341 h 851"/>
                <a:gd name="T64" fmla="*/ 397 w 567"/>
                <a:gd name="T65" fmla="*/ 397 h 851"/>
                <a:gd name="T66" fmla="*/ 510 w 567"/>
                <a:gd name="T67" fmla="*/ 397 h 851"/>
                <a:gd name="T68" fmla="*/ 510 w 567"/>
                <a:gd name="T69" fmla="*/ 454 h 851"/>
                <a:gd name="T70" fmla="*/ 567 w 567"/>
                <a:gd name="T71" fmla="*/ 45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7" h="851">
                  <a:moveTo>
                    <a:pt x="567" y="454"/>
                  </a:moveTo>
                  <a:lnTo>
                    <a:pt x="567" y="511"/>
                  </a:lnTo>
                  <a:lnTo>
                    <a:pt x="510" y="511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26" y="624"/>
                  </a:lnTo>
                  <a:lnTo>
                    <a:pt x="226" y="511"/>
                  </a:lnTo>
                  <a:lnTo>
                    <a:pt x="170" y="511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1"/>
                  </a:lnTo>
                  <a:lnTo>
                    <a:pt x="56" y="341"/>
                  </a:lnTo>
                  <a:lnTo>
                    <a:pt x="56" y="171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567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81" name="Freeform 47"/>
            <p:cNvSpPr>
              <a:spLocks/>
            </p:cNvSpPr>
            <p:nvPr/>
          </p:nvSpPr>
          <p:spPr bwMode="auto">
            <a:xfrm>
              <a:off x="5903" y="3648"/>
              <a:ext cx="907" cy="850"/>
            </a:xfrm>
            <a:custGeom>
              <a:avLst/>
              <a:gdLst>
                <a:gd name="T0" fmla="*/ 794 w 907"/>
                <a:gd name="T1" fmla="*/ 794 h 850"/>
                <a:gd name="T2" fmla="*/ 794 w 907"/>
                <a:gd name="T3" fmla="*/ 567 h 850"/>
                <a:gd name="T4" fmla="*/ 907 w 907"/>
                <a:gd name="T5" fmla="*/ 567 h 850"/>
                <a:gd name="T6" fmla="*/ 907 w 907"/>
                <a:gd name="T7" fmla="*/ 170 h 850"/>
                <a:gd name="T8" fmla="*/ 851 w 907"/>
                <a:gd name="T9" fmla="*/ 170 h 850"/>
                <a:gd name="T10" fmla="*/ 851 w 907"/>
                <a:gd name="T11" fmla="*/ 113 h 850"/>
                <a:gd name="T12" fmla="*/ 681 w 907"/>
                <a:gd name="T13" fmla="*/ 113 h 850"/>
                <a:gd name="T14" fmla="*/ 681 w 907"/>
                <a:gd name="T15" fmla="*/ 0 h 850"/>
                <a:gd name="T16" fmla="*/ 510 w 907"/>
                <a:gd name="T17" fmla="*/ 0 h 850"/>
                <a:gd name="T18" fmla="*/ 510 w 907"/>
                <a:gd name="T19" fmla="*/ 56 h 850"/>
                <a:gd name="T20" fmla="*/ 397 w 907"/>
                <a:gd name="T21" fmla="*/ 56 h 850"/>
                <a:gd name="T22" fmla="*/ 397 w 907"/>
                <a:gd name="T23" fmla="*/ 113 h 850"/>
                <a:gd name="T24" fmla="*/ 340 w 907"/>
                <a:gd name="T25" fmla="*/ 113 h 850"/>
                <a:gd name="T26" fmla="*/ 340 w 907"/>
                <a:gd name="T27" fmla="*/ 227 h 850"/>
                <a:gd name="T28" fmla="*/ 227 w 907"/>
                <a:gd name="T29" fmla="*/ 227 h 850"/>
                <a:gd name="T30" fmla="*/ 227 w 907"/>
                <a:gd name="T31" fmla="*/ 397 h 850"/>
                <a:gd name="T32" fmla="*/ 0 w 907"/>
                <a:gd name="T33" fmla="*/ 397 h 850"/>
                <a:gd name="T34" fmla="*/ 0 w 907"/>
                <a:gd name="T35" fmla="*/ 453 h 850"/>
                <a:gd name="T36" fmla="*/ 57 w 907"/>
                <a:gd name="T37" fmla="*/ 453 h 850"/>
                <a:gd name="T38" fmla="*/ 57 w 907"/>
                <a:gd name="T39" fmla="*/ 510 h 850"/>
                <a:gd name="T40" fmla="*/ 284 w 907"/>
                <a:gd name="T41" fmla="*/ 510 h 850"/>
                <a:gd name="T42" fmla="*/ 284 w 907"/>
                <a:gd name="T43" fmla="*/ 737 h 850"/>
                <a:gd name="T44" fmla="*/ 397 w 907"/>
                <a:gd name="T45" fmla="*/ 737 h 850"/>
                <a:gd name="T46" fmla="*/ 397 w 907"/>
                <a:gd name="T47" fmla="*/ 794 h 850"/>
                <a:gd name="T48" fmla="*/ 454 w 907"/>
                <a:gd name="T49" fmla="*/ 794 h 850"/>
                <a:gd name="T50" fmla="*/ 454 w 907"/>
                <a:gd name="T51" fmla="*/ 850 h 850"/>
                <a:gd name="T52" fmla="*/ 624 w 907"/>
                <a:gd name="T53" fmla="*/ 850 h 850"/>
                <a:gd name="T54" fmla="*/ 624 w 907"/>
                <a:gd name="T55" fmla="*/ 794 h 850"/>
                <a:gd name="T56" fmla="*/ 794 w 907"/>
                <a:gd name="T57" fmla="*/ 79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850">
                  <a:moveTo>
                    <a:pt x="794" y="794"/>
                  </a:moveTo>
                  <a:lnTo>
                    <a:pt x="794" y="567"/>
                  </a:lnTo>
                  <a:lnTo>
                    <a:pt x="907" y="567"/>
                  </a:lnTo>
                  <a:lnTo>
                    <a:pt x="907" y="170"/>
                  </a:lnTo>
                  <a:lnTo>
                    <a:pt x="851" y="170"/>
                  </a:lnTo>
                  <a:lnTo>
                    <a:pt x="851" y="113"/>
                  </a:lnTo>
                  <a:lnTo>
                    <a:pt x="681" y="113"/>
                  </a:lnTo>
                  <a:lnTo>
                    <a:pt x="681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97"/>
                  </a:lnTo>
                  <a:lnTo>
                    <a:pt x="0" y="397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284" y="510"/>
                  </a:lnTo>
                  <a:lnTo>
                    <a:pt x="284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454" y="794"/>
                  </a:lnTo>
                  <a:lnTo>
                    <a:pt x="454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794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82" name="Freeform 48"/>
            <p:cNvSpPr>
              <a:spLocks/>
            </p:cNvSpPr>
            <p:nvPr/>
          </p:nvSpPr>
          <p:spPr bwMode="auto">
            <a:xfrm>
              <a:off x="5790" y="2911"/>
              <a:ext cx="1474" cy="1134"/>
            </a:xfrm>
            <a:custGeom>
              <a:avLst/>
              <a:gdLst>
                <a:gd name="T0" fmla="*/ 113 w 1474"/>
                <a:gd name="T1" fmla="*/ 1134 h 1134"/>
                <a:gd name="T2" fmla="*/ 113 w 1474"/>
                <a:gd name="T3" fmla="*/ 964 h 1134"/>
                <a:gd name="T4" fmla="*/ 56 w 1474"/>
                <a:gd name="T5" fmla="*/ 964 h 1134"/>
                <a:gd name="T6" fmla="*/ 56 w 1474"/>
                <a:gd name="T7" fmla="*/ 907 h 1134"/>
                <a:gd name="T8" fmla="*/ 0 w 1474"/>
                <a:gd name="T9" fmla="*/ 907 h 1134"/>
                <a:gd name="T10" fmla="*/ 0 w 1474"/>
                <a:gd name="T11" fmla="*/ 793 h 1134"/>
                <a:gd name="T12" fmla="*/ 56 w 1474"/>
                <a:gd name="T13" fmla="*/ 793 h 1134"/>
                <a:gd name="T14" fmla="*/ 56 w 1474"/>
                <a:gd name="T15" fmla="*/ 737 h 1134"/>
                <a:gd name="T16" fmla="*/ 113 w 1474"/>
                <a:gd name="T17" fmla="*/ 737 h 1134"/>
                <a:gd name="T18" fmla="*/ 113 w 1474"/>
                <a:gd name="T19" fmla="*/ 680 h 1134"/>
                <a:gd name="T20" fmla="*/ 170 w 1474"/>
                <a:gd name="T21" fmla="*/ 680 h 1134"/>
                <a:gd name="T22" fmla="*/ 170 w 1474"/>
                <a:gd name="T23" fmla="*/ 623 h 1134"/>
                <a:gd name="T24" fmla="*/ 283 w 1474"/>
                <a:gd name="T25" fmla="*/ 623 h 1134"/>
                <a:gd name="T26" fmla="*/ 283 w 1474"/>
                <a:gd name="T27" fmla="*/ 510 h 1134"/>
                <a:gd name="T28" fmla="*/ 227 w 1474"/>
                <a:gd name="T29" fmla="*/ 510 h 1134"/>
                <a:gd name="T30" fmla="*/ 227 w 1474"/>
                <a:gd name="T31" fmla="*/ 283 h 1134"/>
                <a:gd name="T32" fmla="*/ 397 w 1474"/>
                <a:gd name="T33" fmla="*/ 283 h 1134"/>
                <a:gd name="T34" fmla="*/ 397 w 1474"/>
                <a:gd name="T35" fmla="*/ 226 h 1134"/>
                <a:gd name="T36" fmla="*/ 680 w 1474"/>
                <a:gd name="T37" fmla="*/ 226 h 1134"/>
                <a:gd name="T38" fmla="*/ 680 w 1474"/>
                <a:gd name="T39" fmla="*/ 0 h 1134"/>
                <a:gd name="T40" fmla="*/ 964 w 1474"/>
                <a:gd name="T41" fmla="*/ 0 h 1134"/>
                <a:gd name="T42" fmla="*/ 964 w 1474"/>
                <a:gd name="T43" fmla="*/ 113 h 1134"/>
                <a:gd name="T44" fmla="*/ 907 w 1474"/>
                <a:gd name="T45" fmla="*/ 113 h 1134"/>
                <a:gd name="T46" fmla="*/ 907 w 1474"/>
                <a:gd name="T47" fmla="*/ 170 h 1134"/>
                <a:gd name="T48" fmla="*/ 1134 w 1474"/>
                <a:gd name="T49" fmla="*/ 170 h 1134"/>
                <a:gd name="T50" fmla="*/ 1134 w 1474"/>
                <a:gd name="T51" fmla="*/ 113 h 1134"/>
                <a:gd name="T52" fmla="*/ 1190 w 1474"/>
                <a:gd name="T53" fmla="*/ 113 h 1134"/>
                <a:gd name="T54" fmla="*/ 1190 w 1474"/>
                <a:gd name="T55" fmla="*/ 226 h 1134"/>
                <a:gd name="T56" fmla="*/ 1361 w 1474"/>
                <a:gd name="T57" fmla="*/ 226 h 1134"/>
                <a:gd name="T58" fmla="*/ 1361 w 1474"/>
                <a:gd name="T59" fmla="*/ 283 h 1134"/>
                <a:gd name="T60" fmla="*/ 1417 w 1474"/>
                <a:gd name="T61" fmla="*/ 283 h 1134"/>
                <a:gd name="T62" fmla="*/ 1417 w 1474"/>
                <a:gd name="T63" fmla="*/ 453 h 1134"/>
                <a:gd name="T64" fmla="*/ 1474 w 1474"/>
                <a:gd name="T65" fmla="*/ 453 h 1134"/>
                <a:gd name="T66" fmla="*/ 1474 w 1474"/>
                <a:gd name="T67" fmla="*/ 510 h 1134"/>
                <a:gd name="T68" fmla="*/ 1361 w 1474"/>
                <a:gd name="T69" fmla="*/ 510 h 1134"/>
                <a:gd name="T70" fmla="*/ 1361 w 1474"/>
                <a:gd name="T71" fmla="*/ 567 h 1134"/>
                <a:gd name="T72" fmla="*/ 1304 w 1474"/>
                <a:gd name="T73" fmla="*/ 567 h 1134"/>
                <a:gd name="T74" fmla="*/ 1304 w 1474"/>
                <a:gd name="T75" fmla="*/ 680 h 1134"/>
                <a:gd name="T76" fmla="*/ 1247 w 1474"/>
                <a:gd name="T77" fmla="*/ 680 h 1134"/>
                <a:gd name="T78" fmla="*/ 1247 w 1474"/>
                <a:gd name="T79" fmla="*/ 623 h 1134"/>
                <a:gd name="T80" fmla="*/ 1190 w 1474"/>
                <a:gd name="T81" fmla="*/ 623 h 1134"/>
                <a:gd name="T82" fmla="*/ 1190 w 1474"/>
                <a:gd name="T83" fmla="*/ 680 h 1134"/>
                <a:gd name="T84" fmla="*/ 1134 w 1474"/>
                <a:gd name="T85" fmla="*/ 680 h 1134"/>
                <a:gd name="T86" fmla="*/ 1134 w 1474"/>
                <a:gd name="T87" fmla="*/ 737 h 1134"/>
                <a:gd name="T88" fmla="*/ 1190 w 1474"/>
                <a:gd name="T89" fmla="*/ 737 h 1134"/>
                <a:gd name="T90" fmla="*/ 1190 w 1474"/>
                <a:gd name="T91" fmla="*/ 793 h 1134"/>
                <a:gd name="T92" fmla="*/ 1077 w 1474"/>
                <a:gd name="T93" fmla="*/ 793 h 1134"/>
                <a:gd name="T94" fmla="*/ 1077 w 1474"/>
                <a:gd name="T95" fmla="*/ 850 h 1134"/>
                <a:gd name="T96" fmla="*/ 794 w 1474"/>
                <a:gd name="T97" fmla="*/ 850 h 1134"/>
                <a:gd name="T98" fmla="*/ 794 w 1474"/>
                <a:gd name="T99" fmla="*/ 737 h 1134"/>
                <a:gd name="T100" fmla="*/ 623 w 1474"/>
                <a:gd name="T101" fmla="*/ 737 h 1134"/>
                <a:gd name="T102" fmla="*/ 623 w 1474"/>
                <a:gd name="T103" fmla="*/ 793 h 1134"/>
                <a:gd name="T104" fmla="*/ 510 w 1474"/>
                <a:gd name="T105" fmla="*/ 793 h 1134"/>
                <a:gd name="T106" fmla="*/ 510 w 1474"/>
                <a:gd name="T107" fmla="*/ 850 h 1134"/>
                <a:gd name="T108" fmla="*/ 453 w 1474"/>
                <a:gd name="T109" fmla="*/ 850 h 1134"/>
                <a:gd name="T110" fmla="*/ 453 w 1474"/>
                <a:gd name="T111" fmla="*/ 964 h 1134"/>
                <a:gd name="T112" fmla="*/ 340 w 1474"/>
                <a:gd name="T113" fmla="*/ 964 h 1134"/>
                <a:gd name="T114" fmla="*/ 340 w 1474"/>
                <a:gd name="T115" fmla="*/ 1134 h 1134"/>
                <a:gd name="T116" fmla="*/ 113 w 1474"/>
                <a:gd name="T117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74" h="1134">
                  <a:moveTo>
                    <a:pt x="113" y="1134"/>
                  </a:moveTo>
                  <a:lnTo>
                    <a:pt x="113" y="964"/>
                  </a:lnTo>
                  <a:lnTo>
                    <a:pt x="56" y="964"/>
                  </a:lnTo>
                  <a:lnTo>
                    <a:pt x="56" y="907"/>
                  </a:lnTo>
                  <a:lnTo>
                    <a:pt x="0" y="907"/>
                  </a:lnTo>
                  <a:lnTo>
                    <a:pt x="0" y="793"/>
                  </a:lnTo>
                  <a:lnTo>
                    <a:pt x="56" y="793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623"/>
                  </a:lnTo>
                  <a:lnTo>
                    <a:pt x="283" y="623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283"/>
                  </a:lnTo>
                  <a:lnTo>
                    <a:pt x="397" y="283"/>
                  </a:lnTo>
                  <a:lnTo>
                    <a:pt x="397" y="226"/>
                  </a:lnTo>
                  <a:lnTo>
                    <a:pt x="680" y="226"/>
                  </a:lnTo>
                  <a:lnTo>
                    <a:pt x="680" y="0"/>
                  </a:lnTo>
                  <a:lnTo>
                    <a:pt x="964" y="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190" y="113"/>
                  </a:lnTo>
                  <a:lnTo>
                    <a:pt x="1190" y="226"/>
                  </a:lnTo>
                  <a:lnTo>
                    <a:pt x="1361" y="226"/>
                  </a:lnTo>
                  <a:lnTo>
                    <a:pt x="1361" y="283"/>
                  </a:lnTo>
                  <a:lnTo>
                    <a:pt x="1417" y="283"/>
                  </a:lnTo>
                  <a:lnTo>
                    <a:pt x="1417" y="453"/>
                  </a:lnTo>
                  <a:lnTo>
                    <a:pt x="1474" y="453"/>
                  </a:lnTo>
                  <a:lnTo>
                    <a:pt x="1474" y="510"/>
                  </a:lnTo>
                  <a:lnTo>
                    <a:pt x="1361" y="510"/>
                  </a:lnTo>
                  <a:lnTo>
                    <a:pt x="1361" y="567"/>
                  </a:lnTo>
                  <a:lnTo>
                    <a:pt x="1304" y="567"/>
                  </a:lnTo>
                  <a:lnTo>
                    <a:pt x="1304" y="680"/>
                  </a:lnTo>
                  <a:lnTo>
                    <a:pt x="1247" y="680"/>
                  </a:lnTo>
                  <a:lnTo>
                    <a:pt x="1247" y="623"/>
                  </a:lnTo>
                  <a:lnTo>
                    <a:pt x="1190" y="623"/>
                  </a:lnTo>
                  <a:lnTo>
                    <a:pt x="1190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190" y="737"/>
                  </a:lnTo>
                  <a:lnTo>
                    <a:pt x="1190" y="793"/>
                  </a:lnTo>
                  <a:lnTo>
                    <a:pt x="1077" y="793"/>
                  </a:lnTo>
                  <a:lnTo>
                    <a:pt x="1077" y="850"/>
                  </a:lnTo>
                  <a:lnTo>
                    <a:pt x="794" y="850"/>
                  </a:lnTo>
                  <a:lnTo>
                    <a:pt x="794" y="737"/>
                  </a:lnTo>
                  <a:lnTo>
                    <a:pt x="623" y="737"/>
                  </a:lnTo>
                  <a:lnTo>
                    <a:pt x="623" y="793"/>
                  </a:lnTo>
                  <a:lnTo>
                    <a:pt x="510" y="793"/>
                  </a:lnTo>
                  <a:lnTo>
                    <a:pt x="510" y="850"/>
                  </a:lnTo>
                  <a:lnTo>
                    <a:pt x="453" y="850"/>
                  </a:lnTo>
                  <a:lnTo>
                    <a:pt x="453" y="964"/>
                  </a:lnTo>
                  <a:lnTo>
                    <a:pt x="340" y="964"/>
                  </a:lnTo>
                  <a:lnTo>
                    <a:pt x="340" y="1134"/>
                  </a:lnTo>
                  <a:lnTo>
                    <a:pt x="113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83" name="Freeform 49"/>
            <p:cNvSpPr>
              <a:spLocks/>
            </p:cNvSpPr>
            <p:nvPr/>
          </p:nvSpPr>
          <p:spPr bwMode="auto">
            <a:xfrm>
              <a:off x="2841" y="359"/>
              <a:ext cx="907" cy="1191"/>
            </a:xfrm>
            <a:custGeom>
              <a:avLst/>
              <a:gdLst>
                <a:gd name="T0" fmla="*/ 624 w 907"/>
                <a:gd name="T1" fmla="*/ 0 h 1191"/>
                <a:gd name="T2" fmla="*/ 511 w 907"/>
                <a:gd name="T3" fmla="*/ 0 h 1191"/>
                <a:gd name="T4" fmla="*/ 511 w 907"/>
                <a:gd name="T5" fmla="*/ 57 h 1191"/>
                <a:gd name="T6" fmla="*/ 454 w 907"/>
                <a:gd name="T7" fmla="*/ 57 h 1191"/>
                <a:gd name="T8" fmla="*/ 454 w 907"/>
                <a:gd name="T9" fmla="*/ 113 h 1191"/>
                <a:gd name="T10" fmla="*/ 340 w 907"/>
                <a:gd name="T11" fmla="*/ 113 h 1191"/>
                <a:gd name="T12" fmla="*/ 340 w 907"/>
                <a:gd name="T13" fmla="*/ 170 h 1191"/>
                <a:gd name="T14" fmla="*/ 227 w 907"/>
                <a:gd name="T15" fmla="*/ 170 h 1191"/>
                <a:gd name="T16" fmla="*/ 227 w 907"/>
                <a:gd name="T17" fmla="*/ 227 h 1191"/>
                <a:gd name="T18" fmla="*/ 0 w 907"/>
                <a:gd name="T19" fmla="*/ 227 h 1191"/>
                <a:gd name="T20" fmla="*/ 0 w 907"/>
                <a:gd name="T21" fmla="*/ 284 h 1191"/>
                <a:gd name="T22" fmla="*/ 57 w 907"/>
                <a:gd name="T23" fmla="*/ 284 h 1191"/>
                <a:gd name="T24" fmla="*/ 57 w 907"/>
                <a:gd name="T25" fmla="*/ 340 h 1191"/>
                <a:gd name="T26" fmla="*/ 114 w 907"/>
                <a:gd name="T27" fmla="*/ 340 h 1191"/>
                <a:gd name="T28" fmla="*/ 114 w 907"/>
                <a:gd name="T29" fmla="*/ 510 h 1191"/>
                <a:gd name="T30" fmla="*/ 227 w 907"/>
                <a:gd name="T31" fmla="*/ 510 h 1191"/>
                <a:gd name="T32" fmla="*/ 227 w 907"/>
                <a:gd name="T33" fmla="*/ 680 h 1191"/>
                <a:gd name="T34" fmla="*/ 170 w 907"/>
                <a:gd name="T35" fmla="*/ 680 h 1191"/>
                <a:gd name="T36" fmla="*/ 170 w 907"/>
                <a:gd name="T37" fmla="*/ 794 h 1191"/>
                <a:gd name="T38" fmla="*/ 227 w 907"/>
                <a:gd name="T39" fmla="*/ 794 h 1191"/>
                <a:gd name="T40" fmla="*/ 227 w 907"/>
                <a:gd name="T41" fmla="*/ 907 h 1191"/>
                <a:gd name="T42" fmla="*/ 284 w 907"/>
                <a:gd name="T43" fmla="*/ 907 h 1191"/>
                <a:gd name="T44" fmla="*/ 284 w 907"/>
                <a:gd name="T45" fmla="*/ 1134 h 1191"/>
                <a:gd name="T46" fmla="*/ 340 w 907"/>
                <a:gd name="T47" fmla="*/ 1134 h 1191"/>
                <a:gd name="T48" fmla="*/ 340 w 907"/>
                <a:gd name="T49" fmla="*/ 1191 h 1191"/>
                <a:gd name="T50" fmla="*/ 511 w 907"/>
                <a:gd name="T51" fmla="*/ 1191 h 1191"/>
                <a:gd name="T52" fmla="*/ 511 w 907"/>
                <a:gd name="T53" fmla="*/ 907 h 1191"/>
                <a:gd name="T54" fmla="*/ 567 w 907"/>
                <a:gd name="T55" fmla="*/ 907 h 1191"/>
                <a:gd name="T56" fmla="*/ 567 w 907"/>
                <a:gd name="T57" fmla="*/ 794 h 1191"/>
                <a:gd name="T58" fmla="*/ 737 w 907"/>
                <a:gd name="T59" fmla="*/ 794 h 1191"/>
                <a:gd name="T60" fmla="*/ 737 w 907"/>
                <a:gd name="T61" fmla="*/ 510 h 1191"/>
                <a:gd name="T62" fmla="*/ 851 w 907"/>
                <a:gd name="T63" fmla="*/ 510 h 1191"/>
                <a:gd name="T64" fmla="*/ 851 w 907"/>
                <a:gd name="T65" fmla="*/ 454 h 1191"/>
                <a:gd name="T66" fmla="*/ 907 w 907"/>
                <a:gd name="T67" fmla="*/ 454 h 1191"/>
                <a:gd name="T68" fmla="*/ 907 w 907"/>
                <a:gd name="T69" fmla="*/ 340 h 1191"/>
                <a:gd name="T70" fmla="*/ 851 w 907"/>
                <a:gd name="T71" fmla="*/ 340 h 1191"/>
                <a:gd name="T72" fmla="*/ 851 w 907"/>
                <a:gd name="T73" fmla="*/ 227 h 1191"/>
                <a:gd name="T74" fmla="*/ 794 w 907"/>
                <a:gd name="T75" fmla="*/ 227 h 1191"/>
                <a:gd name="T76" fmla="*/ 794 w 907"/>
                <a:gd name="T77" fmla="*/ 170 h 1191"/>
                <a:gd name="T78" fmla="*/ 681 w 907"/>
                <a:gd name="T79" fmla="*/ 170 h 1191"/>
                <a:gd name="T80" fmla="*/ 681 w 907"/>
                <a:gd name="T81" fmla="*/ 113 h 1191"/>
                <a:gd name="T82" fmla="*/ 681 w 907"/>
                <a:gd name="T83" fmla="*/ 57 h 1191"/>
                <a:gd name="T84" fmla="*/ 624 w 907"/>
                <a:gd name="T85" fmla="*/ 57 h 1191"/>
                <a:gd name="T86" fmla="*/ 624 w 907"/>
                <a:gd name="T87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07" h="1191">
                  <a:moveTo>
                    <a:pt x="624" y="0"/>
                  </a:moveTo>
                  <a:lnTo>
                    <a:pt x="511" y="0"/>
                  </a:lnTo>
                  <a:lnTo>
                    <a:pt x="511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284" y="907"/>
                  </a:lnTo>
                  <a:lnTo>
                    <a:pt x="284" y="1134"/>
                  </a:lnTo>
                  <a:lnTo>
                    <a:pt x="340" y="1134"/>
                  </a:lnTo>
                  <a:lnTo>
                    <a:pt x="340" y="1191"/>
                  </a:lnTo>
                  <a:lnTo>
                    <a:pt x="511" y="1191"/>
                  </a:lnTo>
                  <a:lnTo>
                    <a:pt x="511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737" y="794"/>
                  </a:lnTo>
                  <a:lnTo>
                    <a:pt x="737" y="510"/>
                  </a:lnTo>
                  <a:lnTo>
                    <a:pt x="851" y="510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851" y="340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84" name="Freeform 50"/>
            <p:cNvSpPr>
              <a:spLocks/>
            </p:cNvSpPr>
            <p:nvPr/>
          </p:nvSpPr>
          <p:spPr bwMode="auto">
            <a:xfrm>
              <a:off x="3408" y="1493"/>
              <a:ext cx="1531" cy="1077"/>
            </a:xfrm>
            <a:custGeom>
              <a:avLst/>
              <a:gdLst>
                <a:gd name="T0" fmla="*/ 0 w 1531"/>
                <a:gd name="T1" fmla="*/ 397 h 1077"/>
                <a:gd name="T2" fmla="*/ 0 w 1531"/>
                <a:gd name="T3" fmla="*/ 567 h 1077"/>
                <a:gd name="T4" fmla="*/ 57 w 1531"/>
                <a:gd name="T5" fmla="*/ 567 h 1077"/>
                <a:gd name="T6" fmla="*/ 57 w 1531"/>
                <a:gd name="T7" fmla="*/ 624 h 1077"/>
                <a:gd name="T8" fmla="*/ 114 w 1531"/>
                <a:gd name="T9" fmla="*/ 624 h 1077"/>
                <a:gd name="T10" fmla="*/ 114 w 1531"/>
                <a:gd name="T11" fmla="*/ 680 h 1077"/>
                <a:gd name="T12" fmla="*/ 227 w 1531"/>
                <a:gd name="T13" fmla="*/ 680 h 1077"/>
                <a:gd name="T14" fmla="*/ 227 w 1531"/>
                <a:gd name="T15" fmla="*/ 737 h 1077"/>
                <a:gd name="T16" fmla="*/ 284 w 1531"/>
                <a:gd name="T17" fmla="*/ 737 h 1077"/>
                <a:gd name="T18" fmla="*/ 284 w 1531"/>
                <a:gd name="T19" fmla="*/ 794 h 1077"/>
                <a:gd name="T20" fmla="*/ 340 w 1531"/>
                <a:gd name="T21" fmla="*/ 794 h 1077"/>
                <a:gd name="T22" fmla="*/ 340 w 1531"/>
                <a:gd name="T23" fmla="*/ 907 h 1077"/>
                <a:gd name="T24" fmla="*/ 397 w 1531"/>
                <a:gd name="T25" fmla="*/ 907 h 1077"/>
                <a:gd name="T26" fmla="*/ 397 w 1531"/>
                <a:gd name="T27" fmla="*/ 964 h 1077"/>
                <a:gd name="T28" fmla="*/ 454 w 1531"/>
                <a:gd name="T29" fmla="*/ 964 h 1077"/>
                <a:gd name="T30" fmla="*/ 454 w 1531"/>
                <a:gd name="T31" fmla="*/ 907 h 1077"/>
                <a:gd name="T32" fmla="*/ 511 w 1531"/>
                <a:gd name="T33" fmla="*/ 907 h 1077"/>
                <a:gd name="T34" fmla="*/ 511 w 1531"/>
                <a:gd name="T35" fmla="*/ 851 h 1077"/>
                <a:gd name="T36" fmla="*/ 567 w 1531"/>
                <a:gd name="T37" fmla="*/ 851 h 1077"/>
                <a:gd name="T38" fmla="*/ 567 w 1531"/>
                <a:gd name="T39" fmla="*/ 907 h 1077"/>
                <a:gd name="T40" fmla="*/ 624 w 1531"/>
                <a:gd name="T41" fmla="*/ 907 h 1077"/>
                <a:gd name="T42" fmla="*/ 624 w 1531"/>
                <a:gd name="T43" fmla="*/ 1021 h 1077"/>
                <a:gd name="T44" fmla="*/ 737 w 1531"/>
                <a:gd name="T45" fmla="*/ 1021 h 1077"/>
                <a:gd name="T46" fmla="*/ 737 w 1531"/>
                <a:gd name="T47" fmla="*/ 1077 h 1077"/>
                <a:gd name="T48" fmla="*/ 794 w 1531"/>
                <a:gd name="T49" fmla="*/ 1077 h 1077"/>
                <a:gd name="T50" fmla="*/ 794 w 1531"/>
                <a:gd name="T51" fmla="*/ 851 h 1077"/>
                <a:gd name="T52" fmla="*/ 1021 w 1531"/>
                <a:gd name="T53" fmla="*/ 851 h 1077"/>
                <a:gd name="T54" fmla="*/ 1021 w 1531"/>
                <a:gd name="T55" fmla="*/ 907 h 1077"/>
                <a:gd name="T56" fmla="*/ 1248 w 1531"/>
                <a:gd name="T57" fmla="*/ 907 h 1077"/>
                <a:gd name="T58" fmla="*/ 1248 w 1531"/>
                <a:gd name="T59" fmla="*/ 737 h 1077"/>
                <a:gd name="T60" fmla="*/ 1191 w 1531"/>
                <a:gd name="T61" fmla="*/ 737 h 1077"/>
                <a:gd name="T62" fmla="*/ 1191 w 1531"/>
                <a:gd name="T63" fmla="*/ 624 h 1077"/>
                <a:gd name="T64" fmla="*/ 1248 w 1531"/>
                <a:gd name="T65" fmla="*/ 624 h 1077"/>
                <a:gd name="T66" fmla="*/ 1248 w 1531"/>
                <a:gd name="T67" fmla="*/ 454 h 1077"/>
                <a:gd name="T68" fmla="*/ 1304 w 1531"/>
                <a:gd name="T69" fmla="*/ 454 h 1077"/>
                <a:gd name="T70" fmla="*/ 1304 w 1531"/>
                <a:gd name="T71" fmla="*/ 397 h 1077"/>
                <a:gd name="T72" fmla="*/ 1475 w 1531"/>
                <a:gd name="T73" fmla="*/ 397 h 1077"/>
                <a:gd name="T74" fmla="*/ 1475 w 1531"/>
                <a:gd name="T75" fmla="*/ 340 h 1077"/>
                <a:gd name="T76" fmla="*/ 1531 w 1531"/>
                <a:gd name="T77" fmla="*/ 340 h 1077"/>
                <a:gd name="T78" fmla="*/ 1531 w 1531"/>
                <a:gd name="T79" fmla="*/ 170 h 1077"/>
                <a:gd name="T80" fmla="*/ 1475 w 1531"/>
                <a:gd name="T81" fmla="*/ 170 h 1077"/>
                <a:gd name="T82" fmla="*/ 1475 w 1531"/>
                <a:gd name="T83" fmla="*/ 113 h 1077"/>
                <a:gd name="T84" fmla="*/ 1418 w 1531"/>
                <a:gd name="T85" fmla="*/ 113 h 1077"/>
                <a:gd name="T86" fmla="*/ 1418 w 1531"/>
                <a:gd name="T87" fmla="*/ 57 h 1077"/>
                <a:gd name="T88" fmla="*/ 1361 w 1531"/>
                <a:gd name="T89" fmla="*/ 57 h 1077"/>
                <a:gd name="T90" fmla="*/ 1361 w 1531"/>
                <a:gd name="T91" fmla="*/ 0 h 1077"/>
                <a:gd name="T92" fmla="*/ 1304 w 1531"/>
                <a:gd name="T93" fmla="*/ 0 h 1077"/>
                <a:gd name="T94" fmla="*/ 1021 w 1531"/>
                <a:gd name="T95" fmla="*/ 0 h 1077"/>
                <a:gd name="T96" fmla="*/ 1021 w 1531"/>
                <a:gd name="T97" fmla="*/ 113 h 1077"/>
                <a:gd name="T98" fmla="*/ 737 w 1531"/>
                <a:gd name="T99" fmla="*/ 113 h 1077"/>
                <a:gd name="T100" fmla="*/ 737 w 1531"/>
                <a:gd name="T101" fmla="*/ 57 h 1077"/>
                <a:gd name="T102" fmla="*/ 624 w 1531"/>
                <a:gd name="T103" fmla="*/ 57 h 1077"/>
                <a:gd name="T104" fmla="*/ 624 w 1531"/>
                <a:gd name="T105" fmla="*/ 170 h 1077"/>
                <a:gd name="T106" fmla="*/ 511 w 1531"/>
                <a:gd name="T107" fmla="*/ 170 h 1077"/>
                <a:gd name="T108" fmla="*/ 511 w 1531"/>
                <a:gd name="T109" fmla="*/ 227 h 1077"/>
                <a:gd name="T110" fmla="*/ 454 w 1531"/>
                <a:gd name="T111" fmla="*/ 227 h 1077"/>
                <a:gd name="T112" fmla="*/ 454 w 1531"/>
                <a:gd name="T113" fmla="*/ 340 h 1077"/>
                <a:gd name="T114" fmla="*/ 397 w 1531"/>
                <a:gd name="T115" fmla="*/ 340 h 1077"/>
                <a:gd name="T116" fmla="*/ 397 w 1531"/>
                <a:gd name="T117" fmla="*/ 284 h 1077"/>
                <a:gd name="T118" fmla="*/ 57 w 1531"/>
                <a:gd name="T119" fmla="*/ 284 h 1077"/>
                <a:gd name="T120" fmla="*/ 57 w 1531"/>
                <a:gd name="T121" fmla="*/ 340 h 1077"/>
                <a:gd name="T122" fmla="*/ 0 w 1531"/>
                <a:gd name="T123" fmla="*/ 340 h 1077"/>
                <a:gd name="T124" fmla="*/ 0 w 1531"/>
                <a:gd name="T125" fmla="*/ 39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31" h="1077">
                  <a:moveTo>
                    <a:pt x="0" y="397"/>
                  </a:move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907"/>
                  </a:lnTo>
                  <a:lnTo>
                    <a:pt x="511" y="907"/>
                  </a:lnTo>
                  <a:lnTo>
                    <a:pt x="511" y="851"/>
                  </a:lnTo>
                  <a:lnTo>
                    <a:pt x="567" y="851"/>
                  </a:lnTo>
                  <a:lnTo>
                    <a:pt x="567" y="907"/>
                  </a:lnTo>
                  <a:lnTo>
                    <a:pt x="624" y="907"/>
                  </a:lnTo>
                  <a:lnTo>
                    <a:pt x="624" y="1021"/>
                  </a:lnTo>
                  <a:lnTo>
                    <a:pt x="737" y="1021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794" y="851"/>
                  </a:lnTo>
                  <a:lnTo>
                    <a:pt x="1021" y="851"/>
                  </a:lnTo>
                  <a:lnTo>
                    <a:pt x="1021" y="907"/>
                  </a:lnTo>
                  <a:lnTo>
                    <a:pt x="1248" y="907"/>
                  </a:lnTo>
                  <a:lnTo>
                    <a:pt x="1248" y="737"/>
                  </a:lnTo>
                  <a:lnTo>
                    <a:pt x="1191" y="737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248" y="454"/>
                  </a:lnTo>
                  <a:lnTo>
                    <a:pt x="1304" y="454"/>
                  </a:lnTo>
                  <a:lnTo>
                    <a:pt x="1304" y="397"/>
                  </a:lnTo>
                  <a:lnTo>
                    <a:pt x="1475" y="397"/>
                  </a:lnTo>
                  <a:lnTo>
                    <a:pt x="1475" y="340"/>
                  </a:lnTo>
                  <a:lnTo>
                    <a:pt x="1531" y="340"/>
                  </a:lnTo>
                  <a:lnTo>
                    <a:pt x="1531" y="170"/>
                  </a:lnTo>
                  <a:lnTo>
                    <a:pt x="1475" y="170"/>
                  </a:lnTo>
                  <a:lnTo>
                    <a:pt x="1475" y="113"/>
                  </a:lnTo>
                  <a:lnTo>
                    <a:pt x="1418" y="113"/>
                  </a:lnTo>
                  <a:lnTo>
                    <a:pt x="1418" y="57"/>
                  </a:lnTo>
                  <a:lnTo>
                    <a:pt x="1361" y="57"/>
                  </a:lnTo>
                  <a:lnTo>
                    <a:pt x="1361" y="0"/>
                  </a:lnTo>
                  <a:lnTo>
                    <a:pt x="1304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170"/>
                  </a:lnTo>
                  <a:lnTo>
                    <a:pt x="511" y="170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85" name="Freeform 51"/>
            <p:cNvSpPr>
              <a:spLocks/>
            </p:cNvSpPr>
            <p:nvPr/>
          </p:nvSpPr>
          <p:spPr bwMode="auto">
            <a:xfrm>
              <a:off x="5109" y="3761"/>
              <a:ext cx="908" cy="851"/>
            </a:xfrm>
            <a:custGeom>
              <a:avLst/>
              <a:gdLst>
                <a:gd name="T0" fmla="*/ 681 w 908"/>
                <a:gd name="T1" fmla="*/ 0 h 851"/>
                <a:gd name="T2" fmla="*/ 624 w 908"/>
                <a:gd name="T3" fmla="*/ 0 h 851"/>
                <a:gd name="T4" fmla="*/ 624 w 908"/>
                <a:gd name="T5" fmla="*/ 227 h 851"/>
                <a:gd name="T6" fmla="*/ 397 w 908"/>
                <a:gd name="T7" fmla="*/ 227 h 851"/>
                <a:gd name="T8" fmla="*/ 397 w 908"/>
                <a:gd name="T9" fmla="*/ 284 h 851"/>
                <a:gd name="T10" fmla="*/ 114 w 908"/>
                <a:gd name="T11" fmla="*/ 284 h 851"/>
                <a:gd name="T12" fmla="*/ 114 w 908"/>
                <a:gd name="T13" fmla="*/ 397 h 851"/>
                <a:gd name="T14" fmla="*/ 0 w 908"/>
                <a:gd name="T15" fmla="*/ 397 h 851"/>
                <a:gd name="T16" fmla="*/ 0 w 908"/>
                <a:gd name="T17" fmla="*/ 510 h 851"/>
                <a:gd name="T18" fmla="*/ 114 w 908"/>
                <a:gd name="T19" fmla="*/ 510 h 851"/>
                <a:gd name="T20" fmla="*/ 114 w 908"/>
                <a:gd name="T21" fmla="*/ 681 h 851"/>
                <a:gd name="T22" fmla="*/ 284 w 908"/>
                <a:gd name="T23" fmla="*/ 681 h 851"/>
                <a:gd name="T24" fmla="*/ 284 w 908"/>
                <a:gd name="T25" fmla="*/ 567 h 851"/>
                <a:gd name="T26" fmla="*/ 454 w 908"/>
                <a:gd name="T27" fmla="*/ 567 h 851"/>
                <a:gd name="T28" fmla="*/ 454 w 908"/>
                <a:gd name="T29" fmla="*/ 681 h 851"/>
                <a:gd name="T30" fmla="*/ 511 w 908"/>
                <a:gd name="T31" fmla="*/ 681 h 851"/>
                <a:gd name="T32" fmla="*/ 511 w 908"/>
                <a:gd name="T33" fmla="*/ 851 h 851"/>
                <a:gd name="T34" fmla="*/ 567 w 908"/>
                <a:gd name="T35" fmla="*/ 851 h 851"/>
                <a:gd name="T36" fmla="*/ 567 w 908"/>
                <a:gd name="T37" fmla="*/ 794 h 851"/>
                <a:gd name="T38" fmla="*/ 624 w 908"/>
                <a:gd name="T39" fmla="*/ 794 h 851"/>
                <a:gd name="T40" fmla="*/ 624 w 908"/>
                <a:gd name="T41" fmla="*/ 737 h 851"/>
                <a:gd name="T42" fmla="*/ 681 w 908"/>
                <a:gd name="T43" fmla="*/ 737 h 851"/>
                <a:gd name="T44" fmla="*/ 681 w 908"/>
                <a:gd name="T45" fmla="*/ 624 h 851"/>
                <a:gd name="T46" fmla="*/ 851 w 908"/>
                <a:gd name="T47" fmla="*/ 624 h 851"/>
                <a:gd name="T48" fmla="*/ 851 w 908"/>
                <a:gd name="T49" fmla="*/ 454 h 851"/>
                <a:gd name="T50" fmla="*/ 908 w 908"/>
                <a:gd name="T51" fmla="*/ 454 h 851"/>
                <a:gd name="T52" fmla="*/ 908 w 908"/>
                <a:gd name="T53" fmla="*/ 397 h 851"/>
                <a:gd name="T54" fmla="*/ 851 w 908"/>
                <a:gd name="T55" fmla="*/ 397 h 851"/>
                <a:gd name="T56" fmla="*/ 851 w 908"/>
                <a:gd name="T57" fmla="*/ 340 h 851"/>
                <a:gd name="T58" fmla="*/ 794 w 908"/>
                <a:gd name="T59" fmla="*/ 340 h 851"/>
                <a:gd name="T60" fmla="*/ 794 w 908"/>
                <a:gd name="T61" fmla="*/ 114 h 851"/>
                <a:gd name="T62" fmla="*/ 737 w 908"/>
                <a:gd name="T63" fmla="*/ 114 h 851"/>
                <a:gd name="T64" fmla="*/ 737 w 908"/>
                <a:gd name="T65" fmla="*/ 57 h 851"/>
                <a:gd name="T66" fmla="*/ 681 w 908"/>
                <a:gd name="T67" fmla="*/ 57 h 851"/>
                <a:gd name="T68" fmla="*/ 681 w 908"/>
                <a:gd name="T69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8" h="851">
                  <a:moveTo>
                    <a:pt x="681" y="0"/>
                  </a:moveTo>
                  <a:lnTo>
                    <a:pt x="624" y="0"/>
                  </a:lnTo>
                  <a:lnTo>
                    <a:pt x="624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681"/>
                  </a:lnTo>
                  <a:lnTo>
                    <a:pt x="284" y="681"/>
                  </a:lnTo>
                  <a:lnTo>
                    <a:pt x="284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511" y="681"/>
                  </a:lnTo>
                  <a:lnTo>
                    <a:pt x="511" y="851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681" y="737"/>
                  </a:lnTo>
                  <a:lnTo>
                    <a:pt x="681" y="624"/>
                  </a:lnTo>
                  <a:lnTo>
                    <a:pt x="851" y="624"/>
                  </a:lnTo>
                  <a:lnTo>
                    <a:pt x="851" y="454"/>
                  </a:lnTo>
                  <a:lnTo>
                    <a:pt x="908" y="454"/>
                  </a:lnTo>
                  <a:lnTo>
                    <a:pt x="908" y="397"/>
                  </a:lnTo>
                  <a:lnTo>
                    <a:pt x="851" y="397"/>
                  </a:lnTo>
                  <a:lnTo>
                    <a:pt x="851" y="340"/>
                  </a:lnTo>
                  <a:lnTo>
                    <a:pt x="794" y="340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681" y="57"/>
                  </a:lnTo>
                  <a:lnTo>
                    <a:pt x="68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86" name="Freeform 52"/>
            <p:cNvSpPr>
              <a:spLocks/>
            </p:cNvSpPr>
            <p:nvPr/>
          </p:nvSpPr>
          <p:spPr bwMode="auto">
            <a:xfrm>
              <a:off x="5053" y="3478"/>
              <a:ext cx="907" cy="567"/>
            </a:xfrm>
            <a:custGeom>
              <a:avLst/>
              <a:gdLst>
                <a:gd name="T0" fmla="*/ 907 w 907"/>
                <a:gd name="T1" fmla="*/ 56 h 567"/>
                <a:gd name="T2" fmla="*/ 793 w 907"/>
                <a:gd name="T3" fmla="*/ 56 h 567"/>
                <a:gd name="T4" fmla="*/ 793 w 907"/>
                <a:gd name="T5" fmla="*/ 113 h 567"/>
                <a:gd name="T6" fmla="*/ 737 w 907"/>
                <a:gd name="T7" fmla="*/ 113 h 567"/>
                <a:gd name="T8" fmla="*/ 737 w 907"/>
                <a:gd name="T9" fmla="*/ 56 h 567"/>
                <a:gd name="T10" fmla="*/ 567 w 907"/>
                <a:gd name="T11" fmla="*/ 56 h 567"/>
                <a:gd name="T12" fmla="*/ 567 w 907"/>
                <a:gd name="T13" fmla="*/ 0 h 567"/>
                <a:gd name="T14" fmla="*/ 397 w 907"/>
                <a:gd name="T15" fmla="*/ 0 h 567"/>
                <a:gd name="T16" fmla="*/ 397 w 907"/>
                <a:gd name="T17" fmla="*/ 56 h 567"/>
                <a:gd name="T18" fmla="*/ 340 w 907"/>
                <a:gd name="T19" fmla="*/ 56 h 567"/>
                <a:gd name="T20" fmla="*/ 340 w 907"/>
                <a:gd name="T21" fmla="*/ 170 h 567"/>
                <a:gd name="T22" fmla="*/ 226 w 907"/>
                <a:gd name="T23" fmla="*/ 170 h 567"/>
                <a:gd name="T24" fmla="*/ 226 w 907"/>
                <a:gd name="T25" fmla="*/ 226 h 567"/>
                <a:gd name="T26" fmla="*/ 226 w 907"/>
                <a:gd name="T27" fmla="*/ 283 h 567"/>
                <a:gd name="T28" fmla="*/ 170 w 907"/>
                <a:gd name="T29" fmla="*/ 283 h 567"/>
                <a:gd name="T30" fmla="*/ 170 w 907"/>
                <a:gd name="T31" fmla="*/ 397 h 567"/>
                <a:gd name="T32" fmla="*/ 113 w 907"/>
                <a:gd name="T33" fmla="*/ 397 h 567"/>
                <a:gd name="T34" fmla="*/ 113 w 907"/>
                <a:gd name="T35" fmla="*/ 453 h 567"/>
                <a:gd name="T36" fmla="*/ 0 w 907"/>
                <a:gd name="T37" fmla="*/ 453 h 567"/>
                <a:gd name="T38" fmla="*/ 0 w 907"/>
                <a:gd name="T39" fmla="*/ 510 h 567"/>
                <a:gd name="T40" fmla="*/ 56 w 907"/>
                <a:gd name="T41" fmla="*/ 510 h 567"/>
                <a:gd name="T42" fmla="*/ 56 w 907"/>
                <a:gd name="T43" fmla="*/ 567 h 567"/>
                <a:gd name="T44" fmla="*/ 453 w 907"/>
                <a:gd name="T45" fmla="*/ 567 h 567"/>
                <a:gd name="T46" fmla="*/ 453 w 907"/>
                <a:gd name="T47" fmla="*/ 510 h 567"/>
                <a:gd name="T48" fmla="*/ 680 w 907"/>
                <a:gd name="T49" fmla="*/ 510 h 567"/>
                <a:gd name="T50" fmla="*/ 680 w 907"/>
                <a:gd name="T51" fmla="*/ 283 h 567"/>
                <a:gd name="T52" fmla="*/ 737 w 907"/>
                <a:gd name="T53" fmla="*/ 283 h 567"/>
                <a:gd name="T54" fmla="*/ 737 w 907"/>
                <a:gd name="T55" fmla="*/ 226 h 567"/>
                <a:gd name="T56" fmla="*/ 793 w 907"/>
                <a:gd name="T57" fmla="*/ 226 h 567"/>
                <a:gd name="T58" fmla="*/ 793 w 907"/>
                <a:gd name="T59" fmla="*/ 170 h 567"/>
                <a:gd name="T60" fmla="*/ 850 w 907"/>
                <a:gd name="T61" fmla="*/ 170 h 567"/>
                <a:gd name="T62" fmla="*/ 850 w 907"/>
                <a:gd name="T63" fmla="*/ 113 h 567"/>
                <a:gd name="T64" fmla="*/ 907 w 907"/>
                <a:gd name="T65" fmla="*/ 113 h 567"/>
                <a:gd name="T66" fmla="*/ 907 w 907"/>
                <a:gd name="T67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7" h="567">
                  <a:moveTo>
                    <a:pt x="907" y="56"/>
                  </a:moveTo>
                  <a:lnTo>
                    <a:pt x="793" y="56"/>
                  </a:lnTo>
                  <a:lnTo>
                    <a:pt x="793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226" y="226"/>
                  </a:lnTo>
                  <a:lnTo>
                    <a:pt x="226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680" y="510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226"/>
                  </a:lnTo>
                  <a:lnTo>
                    <a:pt x="793" y="226"/>
                  </a:lnTo>
                  <a:lnTo>
                    <a:pt x="793" y="170"/>
                  </a:lnTo>
                  <a:lnTo>
                    <a:pt x="850" y="170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87" name="Freeform 53"/>
            <p:cNvSpPr>
              <a:spLocks/>
            </p:cNvSpPr>
            <p:nvPr/>
          </p:nvSpPr>
          <p:spPr bwMode="auto">
            <a:xfrm>
              <a:off x="4826" y="2684"/>
              <a:ext cx="624" cy="1247"/>
            </a:xfrm>
            <a:custGeom>
              <a:avLst/>
              <a:gdLst>
                <a:gd name="T0" fmla="*/ 283 w 624"/>
                <a:gd name="T1" fmla="*/ 56 h 1247"/>
                <a:gd name="T2" fmla="*/ 340 w 624"/>
                <a:gd name="T3" fmla="*/ 56 h 1247"/>
                <a:gd name="T4" fmla="*/ 340 w 624"/>
                <a:gd name="T5" fmla="*/ 0 h 1247"/>
                <a:gd name="T6" fmla="*/ 510 w 624"/>
                <a:gd name="T7" fmla="*/ 0 h 1247"/>
                <a:gd name="T8" fmla="*/ 510 w 624"/>
                <a:gd name="T9" fmla="*/ 170 h 1247"/>
                <a:gd name="T10" fmla="*/ 510 w 624"/>
                <a:gd name="T11" fmla="*/ 228 h 1247"/>
                <a:gd name="T12" fmla="*/ 453 w 624"/>
                <a:gd name="T13" fmla="*/ 227 h 1247"/>
                <a:gd name="T14" fmla="*/ 453 w 624"/>
                <a:gd name="T15" fmla="*/ 340 h 1247"/>
                <a:gd name="T16" fmla="*/ 510 w 624"/>
                <a:gd name="T17" fmla="*/ 340 h 1247"/>
                <a:gd name="T18" fmla="*/ 510 w 624"/>
                <a:gd name="T19" fmla="*/ 453 h 1247"/>
                <a:gd name="T20" fmla="*/ 453 w 624"/>
                <a:gd name="T21" fmla="*/ 453 h 1247"/>
                <a:gd name="T22" fmla="*/ 453 w 624"/>
                <a:gd name="T23" fmla="*/ 510 h 1247"/>
                <a:gd name="T24" fmla="*/ 397 w 624"/>
                <a:gd name="T25" fmla="*/ 510 h 1247"/>
                <a:gd name="T26" fmla="*/ 397 w 624"/>
                <a:gd name="T27" fmla="*/ 624 h 1247"/>
                <a:gd name="T28" fmla="*/ 453 w 624"/>
                <a:gd name="T29" fmla="*/ 624 h 1247"/>
                <a:gd name="T30" fmla="*/ 453 w 624"/>
                <a:gd name="T31" fmla="*/ 794 h 1247"/>
                <a:gd name="T32" fmla="*/ 624 w 624"/>
                <a:gd name="T33" fmla="*/ 794 h 1247"/>
                <a:gd name="T34" fmla="*/ 624 w 624"/>
                <a:gd name="T35" fmla="*/ 850 h 1247"/>
                <a:gd name="T36" fmla="*/ 567 w 624"/>
                <a:gd name="T37" fmla="*/ 850 h 1247"/>
                <a:gd name="T38" fmla="*/ 567 w 624"/>
                <a:gd name="T39" fmla="*/ 964 h 1247"/>
                <a:gd name="T40" fmla="*/ 453 w 624"/>
                <a:gd name="T41" fmla="*/ 964 h 1247"/>
                <a:gd name="T42" fmla="*/ 453 w 624"/>
                <a:gd name="T43" fmla="*/ 1077 h 1247"/>
                <a:gd name="T44" fmla="*/ 397 w 624"/>
                <a:gd name="T45" fmla="*/ 1077 h 1247"/>
                <a:gd name="T46" fmla="*/ 397 w 624"/>
                <a:gd name="T47" fmla="*/ 1191 h 1247"/>
                <a:gd name="T48" fmla="*/ 340 w 624"/>
                <a:gd name="T49" fmla="*/ 1191 h 1247"/>
                <a:gd name="T50" fmla="*/ 340 w 624"/>
                <a:gd name="T51" fmla="*/ 1247 h 1247"/>
                <a:gd name="T52" fmla="*/ 113 w 624"/>
                <a:gd name="T53" fmla="*/ 1247 h 1247"/>
                <a:gd name="T54" fmla="*/ 113 w 624"/>
                <a:gd name="T55" fmla="*/ 1077 h 1247"/>
                <a:gd name="T56" fmla="*/ 57 w 624"/>
                <a:gd name="T57" fmla="*/ 1077 h 1247"/>
                <a:gd name="T58" fmla="*/ 57 w 624"/>
                <a:gd name="T59" fmla="*/ 964 h 1247"/>
                <a:gd name="T60" fmla="*/ 0 w 624"/>
                <a:gd name="T61" fmla="*/ 964 h 1247"/>
                <a:gd name="T62" fmla="*/ 0 w 624"/>
                <a:gd name="T63" fmla="*/ 907 h 1247"/>
                <a:gd name="T64" fmla="*/ 57 w 624"/>
                <a:gd name="T65" fmla="*/ 907 h 1247"/>
                <a:gd name="T66" fmla="*/ 57 w 624"/>
                <a:gd name="T67" fmla="*/ 850 h 1247"/>
                <a:gd name="T68" fmla="*/ 0 w 624"/>
                <a:gd name="T69" fmla="*/ 850 h 1247"/>
                <a:gd name="T70" fmla="*/ 0 w 624"/>
                <a:gd name="T71" fmla="*/ 794 h 1247"/>
                <a:gd name="T72" fmla="*/ 57 w 624"/>
                <a:gd name="T73" fmla="*/ 794 h 1247"/>
                <a:gd name="T74" fmla="*/ 57 w 624"/>
                <a:gd name="T75" fmla="*/ 567 h 1247"/>
                <a:gd name="T76" fmla="*/ 113 w 624"/>
                <a:gd name="T77" fmla="*/ 567 h 1247"/>
                <a:gd name="T78" fmla="*/ 113 w 624"/>
                <a:gd name="T79" fmla="*/ 510 h 1247"/>
                <a:gd name="T80" fmla="*/ 170 w 624"/>
                <a:gd name="T81" fmla="*/ 510 h 1247"/>
                <a:gd name="T82" fmla="*/ 170 w 624"/>
                <a:gd name="T83" fmla="*/ 397 h 1247"/>
                <a:gd name="T84" fmla="*/ 227 w 624"/>
                <a:gd name="T85" fmla="*/ 397 h 1247"/>
                <a:gd name="T86" fmla="*/ 227 w 624"/>
                <a:gd name="T87" fmla="*/ 340 h 1247"/>
                <a:gd name="T88" fmla="*/ 283 w 624"/>
                <a:gd name="T89" fmla="*/ 340 h 1247"/>
                <a:gd name="T90" fmla="*/ 283 w 624"/>
                <a:gd name="T91" fmla="*/ 113 h 1247"/>
                <a:gd name="T92" fmla="*/ 283 w 624"/>
                <a:gd name="T93" fmla="*/ 56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24" h="1247">
                  <a:moveTo>
                    <a:pt x="283" y="56"/>
                  </a:moveTo>
                  <a:lnTo>
                    <a:pt x="340" y="56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170"/>
                  </a:lnTo>
                  <a:lnTo>
                    <a:pt x="510" y="228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453"/>
                  </a:lnTo>
                  <a:lnTo>
                    <a:pt x="453" y="453"/>
                  </a:lnTo>
                  <a:lnTo>
                    <a:pt x="453" y="510"/>
                  </a:lnTo>
                  <a:lnTo>
                    <a:pt x="397" y="510"/>
                  </a:lnTo>
                  <a:lnTo>
                    <a:pt x="397" y="624"/>
                  </a:lnTo>
                  <a:lnTo>
                    <a:pt x="453" y="624"/>
                  </a:lnTo>
                  <a:lnTo>
                    <a:pt x="453" y="794"/>
                  </a:lnTo>
                  <a:lnTo>
                    <a:pt x="624" y="794"/>
                  </a:lnTo>
                  <a:lnTo>
                    <a:pt x="624" y="850"/>
                  </a:lnTo>
                  <a:lnTo>
                    <a:pt x="567" y="850"/>
                  </a:lnTo>
                  <a:lnTo>
                    <a:pt x="567" y="964"/>
                  </a:lnTo>
                  <a:lnTo>
                    <a:pt x="453" y="964"/>
                  </a:lnTo>
                  <a:lnTo>
                    <a:pt x="453" y="1077"/>
                  </a:lnTo>
                  <a:lnTo>
                    <a:pt x="397" y="1077"/>
                  </a:lnTo>
                  <a:lnTo>
                    <a:pt x="397" y="1191"/>
                  </a:lnTo>
                  <a:lnTo>
                    <a:pt x="340" y="1191"/>
                  </a:lnTo>
                  <a:lnTo>
                    <a:pt x="340" y="1247"/>
                  </a:lnTo>
                  <a:lnTo>
                    <a:pt x="113" y="1247"/>
                  </a:lnTo>
                  <a:lnTo>
                    <a:pt x="113" y="1077"/>
                  </a:lnTo>
                  <a:lnTo>
                    <a:pt x="57" y="1077"/>
                  </a:lnTo>
                  <a:lnTo>
                    <a:pt x="57" y="964"/>
                  </a:lnTo>
                  <a:lnTo>
                    <a:pt x="0" y="964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113"/>
                  </a:lnTo>
                  <a:lnTo>
                    <a:pt x="283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88" name="Freeform 54"/>
            <p:cNvSpPr>
              <a:spLocks/>
            </p:cNvSpPr>
            <p:nvPr/>
          </p:nvSpPr>
          <p:spPr bwMode="auto">
            <a:xfrm>
              <a:off x="3238" y="5576"/>
              <a:ext cx="114" cy="113"/>
            </a:xfrm>
            <a:custGeom>
              <a:avLst/>
              <a:gdLst>
                <a:gd name="T0" fmla="*/ 0 w 114"/>
                <a:gd name="T1" fmla="*/ 0 h 113"/>
                <a:gd name="T2" fmla="*/ 0 w 114"/>
                <a:gd name="T3" fmla="*/ 113 h 113"/>
                <a:gd name="T4" fmla="*/ 114 w 114"/>
                <a:gd name="T5" fmla="*/ 113 h 113"/>
                <a:gd name="T6" fmla="*/ 114 w 114"/>
                <a:gd name="T7" fmla="*/ 0 h 113"/>
                <a:gd name="T8" fmla="*/ 0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0" y="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89" name="Freeform 55"/>
            <p:cNvSpPr>
              <a:spLocks/>
            </p:cNvSpPr>
            <p:nvPr/>
          </p:nvSpPr>
          <p:spPr bwMode="auto">
            <a:xfrm>
              <a:off x="3408" y="5462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170 w 170"/>
                <a:gd name="T3" fmla="*/ 0 h 170"/>
                <a:gd name="T4" fmla="*/ 170 w 170"/>
                <a:gd name="T5" fmla="*/ 170 h 170"/>
                <a:gd name="T6" fmla="*/ 114 w 170"/>
                <a:gd name="T7" fmla="*/ 170 h 170"/>
                <a:gd name="T8" fmla="*/ 114 w 170"/>
                <a:gd name="T9" fmla="*/ 114 h 170"/>
                <a:gd name="T10" fmla="*/ 57 w 170"/>
                <a:gd name="T11" fmla="*/ 114 h 170"/>
                <a:gd name="T12" fmla="*/ 57 w 170"/>
                <a:gd name="T13" fmla="*/ 57 h 170"/>
                <a:gd name="T14" fmla="*/ 0 w 170"/>
                <a:gd name="T15" fmla="*/ 57 h 170"/>
                <a:gd name="T16" fmla="*/ 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170" y="0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90" name="Freeform 56"/>
            <p:cNvSpPr>
              <a:spLocks/>
            </p:cNvSpPr>
            <p:nvPr/>
          </p:nvSpPr>
          <p:spPr bwMode="auto">
            <a:xfrm>
              <a:off x="3635" y="3364"/>
              <a:ext cx="1077" cy="1701"/>
            </a:xfrm>
            <a:custGeom>
              <a:avLst/>
              <a:gdLst>
                <a:gd name="T0" fmla="*/ 794 w 1077"/>
                <a:gd name="T1" fmla="*/ 1701 h 1701"/>
                <a:gd name="T2" fmla="*/ 624 w 1077"/>
                <a:gd name="T3" fmla="*/ 1645 h 1701"/>
                <a:gd name="T4" fmla="*/ 567 w 1077"/>
                <a:gd name="T5" fmla="*/ 1701 h 1701"/>
                <a:gd name="T6" fmla="*/ 454 w 1077"/>
                <a:gd name="T7" fmla="*/ 1645 h 1701"/>
                <a:gd name="T8" fmla="*/ 397 w 1077"/>
                <a:gd name="T9" fmla="*/ 1701 h 1701"/>
                <a:gd name="T10" fmla="*/ 113 w 1077"/>
                <a:gd name="T11" fmla="*/ 1645 h 1701"/>
                <a:gd name="T12" fmla="*/ 57 w 1077"/>
                <a:gd name="T13" fmla="*/ 1701 h 1701"/>
                <a:gd name="T14" fmla="*/ 0 w 1077"/>
                <a:gd name="T15" fmla="*/ 1531 h 1701"/>
                <a:gd name="T16" fmla="*/ 113 w 1077"/>
                <a:gd name="T17" fmla="*/ 1474 h 1701"/>
                <a:gd name="T18" fmla="*/ 170 w 1077"/>
                <a:gd name="T19" fmla="*/ 1361 h 1701"/>
                <a:gd name="T20" fmla="*/ 284 w 1077"/>
                <a:gd name="T21" fmla="*/ 1418 h 1701"/>
                <a:gd name="T22" fmla="*/ 170 w 1077"/>
                <a:gd name="T23" fmla="*/ 1248 h 1701"/>
                <a:gd name="T24" fmla="*/ 113 w 1077"/>
                <a:gd name="T25" fmla="*/ 1191 h 1701"/>
                <a:gd name="T26" fmla="*/ 170 w 1077"/>
                <a:gd name="T27" fmla="*/ 1078 h 1701"/>
                <a:gd name="T28" fmla="*/ 57 w 1077"/>
                <a:gd name="T29" fmla="*/ 1021 h 1701"/>
                <a:gd name="T30" fmla="*/ 113 w 1077"/>
                <a:gd name="T31" fmla="*/ 511 h 1701"/>
                <a:gd name="T32" fmla="*/ 170 w 1077"/>
                <a:gd name="T33" fmla="*/ 340 h 1701"/>
                <a:gd name="T34" fmla="*/ 227 w 1077"/>
                <a:gd name="T35" fmla="*/ 170 h 1701"/>
                <a:gd name="T36" fmla="*/ 567 w 1077"/>
                <a:gd name="T37" fmla="*/ 0 h 1701"/>
                <a:gd name="T38" fmla="*/ 624 w 1077"/>
                <a:gd name="T39" fmla="*/ 57 h 1701"/>
                <a:gd name="T40" fmla="*/ 681 w 1077"/>
                <a:gd name="T41" fmla="*/ 170 h 1701"/>
                <a:gd name="T42" fmla="*/ 624 w 1077"/>
                <a:gd name="T43" fmla="*/ 284 h 1701"/>
                <a:gd name="T44" fmla="*/ 681 w 1077"/>
                <a:gd name="T45" fmla="*/ 624 h 1701"/>
                <a:gd name="T46" fmla="*/ 737 w 1077"/>
                <a:gd name="T47" fmla="*/ 737 h 1701"/>
                <a:gd name="T48" fmla="*/ 907 w 1077"/>
                <a:gd name="T49" fmla="*/ 794 h 1701"/>
                <a:gd name="T50" fmla="*/ 964 w 1077"/>
                <a:gd name="T51" fmla="*/ 851 h 1701"/>
                <a:gd name="T52" fmla="*/ 1021 w 1077"/>
                <a:gd name="T53" fmla="*/ 907 h 1701"/>
                <a:gd name="T54" fmla="*/ 964 w 1077"/>
                <a:gd name="T55" fmla="*/ 1021 h 1701"/>
                <a:gd name="T56" fmla="*/ 1021 w 1077"/>
                <a:gd name="T57" fmla="*/ 1078 h 1701"/>
                <a:gd name="T58" fmla="*/ 1077 w 1077"/>
                <a:gd name="T59" fmla="*/ 1134 h 1701"/>
                <a:gd name="T60" fmla="*/ 1021 w 1077"/>
                <a:gd name="T61" fmla="*/ 1191 h 1701"/>
                <a:gd name="T62" fmla="*/ 907 w 1077"/>
                <a:gd name="T63" fmla="*/ 1304 h 1701"/>
                <a:gd name="T64" fmla="*/ 794 w 1077"/>
                <a:gd name="T65" fmla="*/ 1531 h 1701"/>
                <a:gd name="T66" fmla="*/ 851 w 1077"/>
                <a:gd name="T67" fmla="*/ 1588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7" h="1701">
                  <a:moveTo>
                    <a:pt x="851" y="1701"/>
                  </a:moveTo>
                  <a:lnTo>
                    <a:pt x="794" y="1701"/>
                  </a:lnTo>
                  <a:lnTo>
                    <a:pt x="794" y="1645"/>
                  </a:lnTo>
                  <a:lnTo>
                    <a:pt x="624" y="1645"/>
                  </a:lnTo>
                  <a:lnTo>
                    <a:pt x="624" y="1701"/>
                  </a:lnTo>
                  <a:lnTo>
                    <a:pt x="567" y="1701"/>
                  </a:lnTo>
                  <a:lnTo>
                    <a:pt x="567" y="1645"/>
                  </a:lnTo>
                  <a:lnTo>
                    <a:pt x="454" y="1645"/>
                  </a:lnTo>
                  <a:lnTo>
                    <a:pt x="454" y="1701"/>
                  </a:lnTo>
                  <a:lnTo>
                    <a:pt x="397" y="1701"/>
                  </a:lnTo>
                  <a:lnTo>
                    <a:pt x="397" y="1645"/>
                  </a:lnTo>
                  <a:lnTo>
                    <a:pt x="113" y="1645"/>
                  </a:lnTo>
                  <a:lnTo>
                    <a:pt x="113" y="1701"/>
                  </a:lnTo>
                  <a:lnTo>
                    <a:pt x="57" y="1701"/>
                  </a:lnTo>
                  <a:lnTo>
                    <a:pt x="57" y="1531"/>
                  </a:lnTo>
                  <a:lnTo>
                    <a:pt x="0" y="1531"/>
                  </a:lnTo>
                  <a:lnTo>
                    <a:pt x="0" y="1474"/>
                  </a:lnTo>
                  <a:lnTo>
                    <a:pt x="113" y="1474"/>
                  </a:lnTo>
                  <a:lnTo>
                    <a:pt x="113" y="1361"/>
                  </a:lnTo>
                  <a:lnTo>
                    <a:pt x="170" y="1361"/>
                  </a:lnTo>
                  <a:lnTo>
                    <a:pt x="170" y="1418"/>
                  </a:lnTo>
                  <a:lnTo>
                    <a:pt x="284" y="1418"/>
                  </a:lnTo>
                  <a:lnTo>
                    <a:pt x="284" y="1248"/>
                  </a:lnTo>
                  <a:lnTo>
                    <a:pt x="170" y="1248"/>
                  </a:lnTo>
                  <a:lnTo>
                    <a:pt x="170" y="1191"/>
                  </a:lnTo>
                  <a:lnTo>
                    <a:pt x="113" y="1191"/>
                  </a:lnTo>
                  <a:lnTo>
                    <a:pt x="113" y="1078"/>
                  </a:lnTo>
                  <a:lnTo>
                    <a:pt x="170" y="1078"/>
                  </a:lnTo>
                  <a:lnTo>
                    <a:pt x="170" y="1021"/>
                  </a:lnTo>
                  <a:lnTo>
                    <a:pt x="57" y="1021"/>
                  </a:lnTo>
                  <a:lnTo>
                    <a:pt x="57" y="511"/>
                  </a:lnTo>
                  <a:lnTo>
                    <a:pt x="113" y="511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624"/>
                  </a:lnTo>
                  <a:lnTo>
                    <a:pt x="681" y="624"/>
                  </a:lnTo>
                  <a:lnTo>
                    <a:pt x="681" y="737"/>
                  </a:lnTo>
                  <a:lnTo>
                    <a:pt x="737" y="737"/>
                  </a:lnTo>
                  <a:lnTo>
                    <a:pt x="737" y="794"/>
                  </a:lnTo>
                  <a:lnTo>
                    <a:pt x="907" y="794"/>
                  </a:lnTo>
                  <a:lnTo>
                    <a:pt x="907" y="851"/>
                  </a:lnTo>
                  <a:lnTo>
                    <a:pt x="964" y="851"/>
                  </a:lnTo>
                  <a:lnTo>
                    <a:pt x="964" y="907"/>
                  </a:lnTo>
                  <a:lnTo>
                    <a:pt x="1021" y="907"/>
                  </a:lnTo>
                  <a:lnTo>
                    <a:pt x="1021" y="1021"/>
                  </a:lnTo>
                  <a:lnTo>
                    <a:pt x="964" y="1021"/>
                  </a:lnTo>
                  <a:lnTo>
                    <a:pt x="964" y="1078"/>
                  </a:lnTo>
                  <a:lnTo>
                    <a:pt x="1021" y="1078"/>
                  </a:lnTo>
                  <a:lnTo>
                    <a:pt x="1021" y="1134"/>
                  </a:lnTo>
                  <a:lnTo>
                    <a:pt x="1077" y="1134"/>
                  </a:lnTo>
                  <a:lnTo>
                    <a:pt x="1077" y="1191"/>
                  </a:lnTo>
                  <a:lnTo>
                    <a:pt x="1021" y="1191"/>
                  </a:lnTo>
                  <a:lnTo>
                    <a:pt x="1021" y="1304"/>
                  </a:lnTo>
                  <a:lnTo>
                    <a:pt x="907" y="1304"/>
                  </a:lnTo>
                  <a:lnTo>
                    <a:pt x="907" y="1531"/>
                  </a:lnTo>
                  <a:lnTo>
                    <a:pt x="794" y="1531"/>
                  </a:lnTo>
                  <a:lnTo>
                    <a:pt x="794" y="1588"/>
                  </a:lnTo>
                  <a:lnTo>
                    <a:pt x="851" y="1588"/>
                  </a:lnTo>
                  <a:lnTo>
                    <a:pt x="851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91" name="Freeform 57"/>
            <p:cNvSpPr>
              <a:spLocks/>
            </p:cNvSpPr>
            <p:nvPr/>
          </p:nvSpPr>
          <p:spPr bwMode="auto">
            <a:xfrm>
              <a:off x="5109" y="2230"/>
              <a:ext cx="1361" cy="1361"/>
            </a:xfrm>
            <a:custGeom>
              <a:avLst/>
              <a:gdLst>
                <a:gd name="T0" fmla="*/ 1361 w 1361"/>
                <a:gd name="T1" fmla="*/ 737 h 1361"/>
                <a:gd name="T2" fmla="*/ 1248 w 1361"/>
                <a:gd name="T3" fmla="*/ 737 h 1361"/>
                <a:gd name="T4" fmla="*/ 1248 w 1361"/>
                <a:gd name="T5" fmla="*/ 510 h 1361"/>
                <a:gd name="T6" fmla="*/ 1191 w 1361"/>
                <a:gd name="T7" fmla="*/ 510 h 1361"/>
                <a:gd name="T8" fmla="*/ 1191 w 1361"/>
                <a:gd name="T9" fmla="*/ 454 h 1361"/>
                <a:gd name="T10" fmla="*/ 1078 w 1361"/>
                <a:gd name="T11" fmla="*/ 454 h 1361"/>
                <a:gd name="T12" fmla="*/ 1078 w 1361"/>
                <a:gd name="T13" fmla="*/ 397 h 1361"/>
                <a:gd name="T14" fmla="*/ 1134 w 1361"/>
                <a:gd name="T15" fmla="*/ 397 h 1361"/>
                <a:gd name="T16" fmla="*/ 1134 w 1361"/>
                <a:gd name="T17" fmla="*/ 227 h 1361"/>
                <a:gd name="T18" fmla="*/ 794 w 1361"/>
                <a:gd name="T19" fmla="*/ 227 h 1361"/>
                <a:gd name="T20" fmla="*/ 794 w 1361"/>
                <a:gd name="T21" fmla="*/ 284 h 1361"/>
                <a:gd name="T22" fmla="*/ 737 w 1361"/>
                <a:gd name="T23" fmla="*/ 284 h 1361"/>
                <a:gd name="T24" fmla="*/ 737 w 1361"/>
                <a:gd name="T25" fmla="*/ 340 h 1361"/>
                <a:gd name="T26" fmla="*/ 681 w 1361"/>
                <a:gd name="T27" fmla="*/ 340 h 1361"/>
                <a:gd name="T28" fmla="*/ 681 w 1361"/>
                <a:gd name="T29" fmla="*/ 227 h 1361"/>
                <a:gd name="T30" fmla="*/ 511 w 1361"/>
                <a:gd name="T31" fmla="*/ 227 h 1361"/>
                <a:gd name="T32" fmla="*/ 511 w 1361"/>
                <a:gd name="T33" fmla="*/ 170 h 1361"/>
                <a:gd name="T34" fmla="*/ 454 w 1361"/>
                <a:gd name="T35" fmla="*/ 170 h 1361"/>
                <a:gd name="T36" fmla="*/ 454 w 1361"/>
                <a:gd name="T37" fmla="*/ 114 h 1361"/>
                <a:gd name="T38" fmla="*/ 397 w 1361"/>
                <a:gd name="T39" fmla="*/ 114 h 1361"/>
                <a:gd name="T40" fmla="*/ 397 w 1361"/>
                <a:gd name="T41" fmla="*/ 57 h 1361"/>
                <a:gd name="T42" fmla="*/ 227 w 1361"/>
                <a:gd name="T43" fmla="*/ 57 h 1361"/>
                <a:gd name="T44" fmla="*/ 227 w 1361"/>
                <a:gd name="T45" fmla="*/ 0 h 1361"/>
                <a:gd name="T46" fmla="*/ 114 w 1361"/>
                <a:gd name="T47" fmla="*/ 0 h 1361"/>
                <a:gd name="T48" fmla="*/ 114 w 1361"/>
                <a:gd name="T49" fmla="*/ 114 h 1361"/>
                <a:gd name="T50" fmla="*/ 57 w 1361"/>
                <a:gd name="T51" fmla="*/ 114 h 1361"/>
                <a:gd name="T52" fmla="*/ 57 w 1361"/>
                <a:gd name="T53" fmla="*/ 227 h 1361"/>
                <a:gd name="T54" fmla="*/ 0 w 1361"/>
                <a:gd name="T55" fmla="*/ 227 h 1361"/>
                <a:gd name="T56" fmla="*/ 0 w 1361"/>
                <a:gd name="T57" fmla="*/ 454 h 1361"/>
                <a:gd name="T58" fmla="*/ 227 w 1361"/>
                <a:gd name="T59" fmla="*/ 454 h 1361"/>
                <a:gd name="T60" fmla="*/ 227 w 1361"/>
                <a:gd name="T61" fmla="*/ 681 h 1361"/>
                <a:gd name="T62" fmla="*/ 170 w 1361"/>
                <a:gd name="T63" fmla="*/ 681 h 1361"/>
                <a:gd name="T64" fmla="*/ 170 w 1361"/>
                <a:gd name="T65" fmla="*/ 794 h 1361"/>
                <a:gd name="T66" fmla="*/ 227 w 1361"/>
                <a:gd name="T67" fmla="*/ 794 h 1361"/>
                <a:gd name="T68" fmla="*/ 227 w 1361"/>
                <a:gd name="T69" fmla="*/ 907 h 1361"/>
                <a:gd name="T70" fmla="*/ 170 w 1361"/>
                <a:gd name="T71" fmla="*/ 907 h 1361"/>
                <a:gd name="T72" fmla="*/ 170 w 1361"/>
                <a:gd name="T73" fmla="*/ 964 h 1361"/>
                <a:gd name="T74" fmla="*/ 114 w 1361"/>
                <a:gd name="T75" fmla="*/ 964 h 1361"/>
                <a:gd name="T76" fmla="*/ 114 w 1361"/>
                <a:gd name="T77" fmla="*/ 1078 h 1361"/>
                <a:gd name="T78" fmla="*/ 170 w 1361"/>
                <a:gd name="T79" fmla="*/ 1078 h 1361"/>
                <a:gd name="T80" fmla="*/ 170 w 1361"/>
                <a:gd name="T81" fmla="*/ 1248 h 1361"/>
                <a:gd name="T82" fmla="*/ 511 w 1361"/>
                <a:gd name="T83" fmla="*/ 1248 h 1361"/>
                <a:gd name="T84" fmla="*/ 511 w 1361"/>
                <a:gd name="T85" fmla="*/ 1304 h 1361"/>
                <a:gd name="T86" fmla="*/ 681 w 1361"/>
                <a:gd name="T87" fmla="*/ 1304 h 1361"/>
                <a:gd name="T88" fmla="*/ 681 w 1361"/>
                <a:gd name="T89" fmla="*/ 1361 h 1361"/>
                <a:gd name="T90" fmla="*/ 737 w 1361"/>
                <a:gd name="T91" fmla="*/ 1361 h 1361"/>
                <a:gd name="T92" fmla="*/ 737 w 1361"/>
                <a:gd name="T93" fmla="*/ 1304 h 1361"/>
                <a:gd name="T94" fmla="*/ 964 w 1361"/>
                <a:gd name="T95" fmla="*/ 1304 h 1361"/>
                <a:gd name="T96" fmla="*/ 964 w 1361"/>
                <a:gd name="T97" fmla="*/ 1191 h 1361"/>
                <a:gd name="T98" fmla="*/ 908 w 1361"/>
                <a:gd name="T99" fmla="*/ 1191 h 1361"/>
                <a:gd name="T100" fmla="*/ 908 w 1361"/>
                <a:gd name="T101" fmla="*/ 964 h 1361"/>
                <a:gd name="T102" fmla="*/ 1078 w 1361"/>
                <a:gd name="T103" fmla="*/ 964 h 1361"/>
                <a:gd name="T104" fmla="*/ 1078 w 1361"/>
                <a:gd name="T105" fmla="*/ 907 h 1361"/>
                <a:gd name="T106" fmla="*/ 1361 w 1361"/>
                <a:gd name="T107" fmla="*/ 907 h 1361"/>
                <a:gd name="T108" fmla="*/ 1361 w 1361"/>
                <a:gd name="T109" fmla="*/ 737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61" h="1361">
                  <a:moveTo>
                    <a:pt x="1361" y="737"/>
                  </a:moveTo>
                  <a:lnTo>
                    <a:pt x="1248" y="737"/>
                  </a:lnTo>
                  <a:lnTo>
                    <a:pt x="1248" y="510"/>
                  </a:lnTo>
                  <a:lnTo>
                    <a:pt x="1191" y="510"/>
                  </a:lnTo>
                  <a:lnTo>
                    <a:pt x="1191" y="454"/>
                  </a:lnTo>
                  <a:lnTo>
                    <a:pt x="1078" y="454"/>
                  </a:lnTo>
                  <a:lnTo>
                    <a:pt x="1078" y="397"/>
                  </a:lnTo>
                  <a:lnTo>
                    <a:pt x="1134" y="397"/>
                  </a:lnTo>
                  <a:lnTo>
                    <a:pt x="1134" y="227"/>
                  </a:lnTo>
                  <a:lnTo>
                    <a:pt x="794" y="227"/>
                  </a:lnTo>
                  <a:lnTo>
                    <a:pt x="794" y="284"/>
                  </a:lnTo>
                  <a:lnTo>
                    <a:pt x="737" y="284"/>
                  </a:lnTo>
                  <a:lnTo>
                    <a:pt x="737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114" y="964"/>
                  </a:lnTo>
                  <a:lnTo>
                    <a:pt x="114" y="1078"/>
                  </a:lnTo>
                  <a:lnTo>
                    <a:pt x="170" y="1078"/>
                  </a:lnTo>
                  <a:lnTo>
                    <a:pt x="170" y="1248"/>
                  </a:lnTo>
                  <a:lnTo>
                    <a:pt x="511" y="1248"/>
                  </a:lnTo>
                  <a:lnTo>
                    <a:pt x="511" y="1304"/>
                  </a:lnTo>
                  <a:lnTo>
                    <a:pt x="681" y="1304"/>
                  </a:lnTo>
                  <a:lnTo>
                    <a:pt x="681" y="1361"/>
                  </a:lnTo>
                  <a:lnTo>
                    <a:pt x="737" y="1361"/>
                  </a:lnTo>
                  <a:lnTo>
                    <a:pt x="737" y="1304"/>
                  </a:lnTo>
                  <a:lnTo>
                    <a:pt x="964" y="1304"/>
                  </a:lnTo>
                  <a:lnTo>
                    <a:pt x="964" y="1191"/>
                  </a:lnTo>
                  <a:lnTo>
                    <a:pt x="908" y="1191"/>
                  </a:lnTo>
                  <a:lnTo>
                    <a:pt x="908" y="964"/>
                  </a:lnTo>
                  <a:lnTo>
                    <a:pt x="1078" y="964"/>
                  </a:lnTo>
                  <a:lnTo>
                    <a:pt x="1078" y="907"/>
                  </a:lnTo>
                  <a:lnTo>
                    <a:pt x="1361" y="907"/>
                  </a:lnTo>
                  <a:lnTo>
                    <a:pt x="1361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92" name="Freeform 58"/>
            <p:cNvSpPr>
              <a:spLocks/>
            </p:cNvSpPr>
            <p:nvPr/>
          </p:nvSpPr>
          <p:spPr bwMode="auto">
            <a:xfrm>
              <a:off x="4202" y="1663"/>
              <a:ext cx="1021" cy="1474"/>
            </a:xfrm>
            <a:custGeom>
              <a:avLst/>
              <a:gdLst>
                <a:gd name="T0" fmla="*/ 0 w 1021"/>
                <a:gd name="T1" fmla="*/ 907 h 1474"/>
                <a:gd name="T2" fmla="*/ 0 w 1021"/>
                <a:gd name="T3" fmla="*/ 681 h 1474"/>
                <a:gd name="T4" fmla="*/ 227 w 1021"/>
                <a:gd name="T5" fmla="*/ 681 h 1474"/>
                <a:gd name="T6" fmla="*/ 227 w 1021"/>
                <a:gd name="T7" fmla="*/ 737 h 1474"/>
                <a:gd name="T8" fmla="*/ 454 w 1021"/>
                <a:gd name="T9" fmla="*/ 737 h 1474"/>
                <a:gd name="T10" fmla="*/ 454 w 1021"/>
                <a:gd name="T11" fmla="*/ 567 h 1474"/>
                <a:gd name="T12" fmla="*/ 397 w 1021"/>
                <a:gd name="T13" fmla="*/ 567 h 1474"/>
                <a:gd name="T14" fmla="*/ 397 w 1021"/>
                <a:gd name="T15" fmla="*/ 454 h 1474"/>
                <a:gd name="T16" fmla="*/ 454 w 1021"/>
                <a:gd name="T17" fmla="*/ 454 h 1474"/>
                <a:gd name="T18" fmla="*/ 454 w 1021"/>
                <a:gd name="T19" fmla="*/ 284 h 1474"/>
                <a:gd name="T20" fmla="*/ 510 w 1021"/>
                <a:gd name="T21" fmla="*/ 284 h 1474"/>
                <a:gd name="T22" fmla="*/ 510 w 1021"/>
                <a:gd name="T23" fmla="*/ 227 h 1474"/>
                <a:gd name="T24" fmla="*/ 681 w 1021"/>
                <a:gd name="T25" fmla="*/ 227 h 1474"/>
                <a:gd name="T26" fmla="*/ 681 w 1021"/>
                <a:gd name="T27" fmla="*/ 170 h 1474"/>
                <a:gd name="T28" fmla="*/ 737 w 1021"/>
                <a:gd name="T29" fmla="*/ 170 h 1474"/>
                <a:gd name="T30" fmla="*/ 737 w 1021"/>
                <a:gd name="T31" fmla="*/ 57 h 1474"/>
                <a:gd name="T32" fmla="*/ 907 w 1021"/>
                <a:gd name="T33" fmla="*/ 57 h 1474"/>
                <a:gd name="T34" fmla="*/ 907 w 1021"/>
                <a:gd name="T35" fmla="*/ 0 h 1474"/>
                <a:gd name="T36" fmla="*/ 1021 w 1021"/>
                <a:gd name="T37" fmla="*/ 0 h 1474"/>
                <a:gd name="T38" fmla="*/ 1021 w 1021"/>
                <a:gd name="T39" fmla="*/ 227 h 1474"/>
                <a:gd name="T40" fmla="*/ 964 w 1021"/>
                <a:gd name="T41" fmla="*/ 227 h 1474"/>
                <a:gd name="T42" fmla="*/ 964 w 1021"/>
                <a:gd name="T43" fmla="*/ 397 h 1474"/>
                <a:gd name="T44" fmla="*/ 1021 w 1021"/>
                <a:gd name="T45" fmla="*/ 397 h 1474"/>
                <a:gd name="T46" fmla="*/ 1021 w 1021"/>
                <a:gd name="T47" fmla="*/ 681 h 1474"/>
                <a:gd name="T48" fmla="*/ 964 w 1021"/>
                <a:gd name="T49" fmla="*/ 681 h 1474"/>
                <a:gd name="T50" fmla="*/ 964 w 1021"/>
                <a:gd name="T51" fmla="*/ 794 h 1474"/>
                <a:gd name="T52" fmla="*/ 907 w 1021"/>
                <a:gd name="T53" fmla="*/ 794 h 1474"/>
                <a:gd name="T54" fmla="*/ 907 w 1021"/>
                <a:gd name="T55" fmla="*/ 1021 h 1474"/>
                <a:gd name="T56" fmla="*/ 964 w 1021"/>
                <a:gd name="T57" fmla="*/ 1021 h 1474"/>
                <a:gd name="T58" fmla="*/ 964 w 1021"/>
                <a:gd name="T59" fmla="*/ 1077 h 1474"/>
                <a:gd name="T60" fmla="*/ 907 w 1021"/>
                <a:gd name="T61" fmla="*/ 1077 h 1474"/>
                <a:gd name="T62" fmla="*/ 907 w 1021"/>
                <a:gd name="T63" fmla="*/ 1134 h 1474"/>
                <a:gd name="T64" fmla="*/ 851 w 1021"/>
                <a:gd name="T65" fmla="*/ 1134 h 1474"/>
                <a:gd name="T66" fmla="*/ 851 w 1021"/>
                <a:gd name="T67" fmla="*/ 1191 h 1474"/>
                <a:gd name="T68" fmla="*/ 794 w 1021"/>
                <a:gd name="T69" fmla="*/ 1191 h 1474"/>
                <a:gd name="T70" fmla="*/ 794 w 1021"/>
                <a:gd name="T71" fmla="*/ 1248 h 1474"/>
                <a:gd name="T72" fmla="*/ 737 w 1021"/>
                <a:gd name="T73" fmla="*/ 1248 h 1474"/>
                <a:gd name="T74" fmla="*/ 737 w 1021"/>
                <a:gd name="T75" fmla="*/ 1304 h 1474"/>
                <a:gd name="T76" fmla="*/ 624 w 1021"/>
                <a:gd name="T77" fmla="*/ 1304 h 1474"/>
                <a:gd name="T78" fmla="*/ 624 w 1021"/>
                <a:gd name="T79" fmla="*/ 1418 h 1474"/>
                <a:gd name="T80" fmla="*/ 397 w 1021"/>
                <a:gd name="T81" fmla="*/ 1418 h 1474"/>
                <a:gd name="T82" fmla="*/ 397 w 1021"/>
                <a:gd name="T83" fmla="*/ 1474 h 1474"/>
                <a:gd name="T84" fmla="*/ 340 w 1021"/>
                <a:gd name="T85" fmla="*/ 1474 h 1474"/>
                <a:gd name="T86" fmla="*/ 340 w 1021"/>
                <a:gd name="T87" fmla="*/ 1418 h 1474"/>
                <a:gd name="T88" fmla="*/ 170 w 1021"/>
                <a:gd name="T89" fmla="*/ 1418 h 1474"/>
                <a:gd name="T90" fmla="*/ 170 w 1021"/>
                <a:gd name="T91" fmla="*/ 1248 h 1474"/>
                <a:gd name="T92" fmla="*/ 114 w 1021"/>
                <a:gd name="T93" fmla="*/ 1248 h 1474"/>
                <a:gd name="T94" fmla="*/ 114 w 1021"/>
                <a:gd name="T95" fmla="*/ 1191 h 1474"/>
                <a:gd name="T96" fmla="*/ 170 w 1021"/>
                <a:gd name="T97" fmla="*/ 1191 h 1474"/>
                <a:gd name="T98" fmla="*/ 170 w 1021"/>
                <a:gd name="T99" fmla="*/ 1134 h 1474"/>
                <a:gd name="T100" fmla="*/ 114 w 1021"/>
                <a:gd name="T101" fmla="*/ 1134 h 1474"/>
                <a:gd name="T102" fmla="*/ 114 w 1021"/>
                <a:gd name="T103" fmla="*/ 1077 h 1474"/>
                <a:gd name="T104" fmla="*/ 57 w 1021"/>
                <a:gd name="T105" fmla="*/ 1077 h 1474"/>
                <a:gd name="T106" fmla="*/ 57 w 1021"/>
                <a:gd name="T107" fmla="*/ 964 h 1474"/>
                <a:gd name="T108" fmla="*/ 0 w 1021"/>
                <a:gd name="T109" fmla="*/ 964 h 1474"/>
                <a:gd name="T110" fmla="*/ 0 w 1021"/>
                <a:gd name="T111" fmla="*/ 907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1474">
                  <a:moveTo>
                    <a:pt x="0" y="907"/>
                  </a:moveTo>
                  <a:lnTo>
                    <a:pt x="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454" y="737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737" y="170"/>
                  </a:lnTo>
                  <a:lnTo>
                    <a:pt x="737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1021" y="0"/>
                  </a:lnTo>
                  <a:lnTo>
                    <a:pt x="1021" y="227"/>
                  </a:lnTo>
                  <a:lnTo>
                    <a:pt x="964" y="227"/>
                  </a:lnTo>
                  <a:lnTo>
                    <a:pt x="964" y="397"/>
                  </a:lnTo>
                  <a:lnTo>
                    <a:pt x="1021" y="397"/>
                  </a:lnTo>
                  <a:lnTo>
                    <a:pt x="1021" y="681"/>
                  </a:lnTo>
                  <a:lnTo>
                    <a:pt x="964" y="681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1021"/>
                  </a:lnTo>
                  <a:lnTo>
                    <a:pt x="964" y="1021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907" y="1134"/>
                  </a:lnTo>
                  <a:lnTo>
                    <a:pt x="851" y="1134"/>
                  </a:lnTo>
                  <a:lnTo>
                    <a:pt x="851" y="1191"/>
                  </a:lnTo>
                  <a:lnTo>
                    <a:pt x="794" y="1191"/>
                  </a:lnTo>
                  <a:lnTo>
                    <a:pt x="794" y="1248"/>
                  </a:lnTo>
                  <a:lnTo>
                    <a:pt x="737" y="1248"/>
                  </a:lnTo>
                  <a:lnTo>
                    <a:pt x="737" y="1304"/>
                  </a:lnTo>
                  <a:lnTo>
                    <a:pt x="624" y="1304"/>
                  </a:lnTo>
                  <a:lnTo>
                    <a:pt x="624" y="1418"/>
                  </a:lnTo>
                  <a:lnTo>
                    <a:pt x="397" y="1418"/>
                  </a:lnTo>
                  <a:lnTo>
                    <a:pt x="397" y="1474"/>
                  </a:lnTo>
                  <a:lnTo>
                    <a:pt x="340" y="1474"/>
                  </a:lnTo>
                  <a:lnTo>
                    <a:pt x="340" y="1418"/>
                  </a:lnTo>
                  <a:lnTo>
                    <a:pt x="170" y="1418"/>
                  </a:lnTo>
                  <a:lnTo>
                    <a:pt x="170" y="1248"/>
                  </a:lnTo>
                  <a:lnTo>
                    <a:pt x="114" y="1248"/>
                  </a:lnTo>
                  <a:lnTo>
                    <a:pt x="114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114" y="1134"/>
                  </a:lnTo>
                  <a:lnTo>
                    <a:pt x="114" y="1077"/>
                  </a:lnTo>
                  <a:lnTo>
                    <a:pt x="57" y="1077"/>
                  </a:lnTo>
                  <a:lnTo>
                    <a:pt x="57" y="964"/>
                  </a:lnTo>
                  <a:lnTo>
                    <a:pt x="0" y="964"/>
                  </a:lnTo>
                  <a:lnTo>
                    <a:pt x="0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93" name="Freeform 59"/>
            <p:cNvSpPr>
              <a:spLocks/>
            </p:cNvSpPr>
            <p:nvPr/>
          </p:nvSpPr>
          <p:spPr bwMode="auto">
            <a:xfrm>
              <a:off x="3919" y="359"/>
              <a:ext cx="1814" cy="1418"/>
            </a:xfrm>
            <a:custGeom>
              <a:avLst/>
              <a:gdLst>
                <a:gd name="T0" fmla="*/ 1190 w 1814"/>
                <a:gd name="T1" fmla="*/ 1304 h 1418"/>
                <a:gd name="T2" fmla="*/ 1020 w 1814"/>
                <a:gd name="T3" fmla="*/ 1361 h 1418"/>
                <a:gd name="T4" fmla="*/ 964 w 1814"/>
                <a:gd name="T5" fmla="*/ 1304 h 1418"/>
                <a:gd name="T6" fmla="*/ 907 w 1814"/>
                <a:gd name="T7" fmla="*/ 1247 h 1418"/>
                <a:gd name="T8" fmla="*/ 850 w 1814"/>
                <a:gd name="T9" fmla="*/ 1191 h 1418"/>
                <a:gd name="T10" fmla="*/ 510 w 1814"/>
                <a:gd name="T11" fmla="*/ 1134 h 1418"/>
                <a:gd name="T12" fmla="*/ 226 w 1814"/>
                <a:gd name="T13" fmla="*/ 1247 h 1418"/>
                <a:gd name="T14" fmla="*/ 56 w 1814"/>
                <a:gd name="T15" fmla="*/ 1191 h 1418"/>
                <a:gd name="T16" fmla="*/ 0 w 1814"/>
                <a:gd name="T17" fmla="*/ 851 h 1418"/>
                <a:gd name="T18" fmla="*/ 56 w 1814"/>
                <a:gd name="T19" fmla="*/ 737 h 1418"/>
                <a:gd name="T20" fmla="*/ 113 w 1814"/>
                <a:gd name="T21" fmla="*/ 624 h 1418"/>
                <a:gd name="T22" fmla="*/ 283 w 1814"/>
                <a:gd name="T23" fmla="*/ 454 h 1418"/>
                <a:gd name="T24" fmla="*/ 340 w 1814"/>
                <a:gd name="T25" fmla="*/ 397 h 1418"/>
                <a:gd name="T26" fmla="*/ 397 w 1814"/>
                <a:gd name="T27" fmla="*/ 284 h 1418"/>
                <a:gd name="T28" fmla="*/ 453 w 1814"/>
                <a:gd name="T29" fmla="*/ 57 h 1418"/>
                <a:gd name="T30" fmla="*/ 850 w 1814"/>
                <a:gd name="T31" fmla="*/ 0 h 1418"/>
                <a:gd name="T32" fmla="*/ 850 w 1814"/>
                <a:gd name="T33" fmla="*/ 113 h 1418"/>
                <a:gd name="T34" fmla="*/ 964 w 1814"/>
                <a:gd name="T35" fmla="*/ 0 h 1418"/>
                <a:gd name="T36" fmla="*/ 1020 w 1814"/>
                <a:gd name="T37" fmla="*/ 113 h 1418"/>
                <a:gd name="T38" fmla="*/ 1077 w 1814"/>
                <a:gd name="T39" fmla="*/ 227 h 1418"/>
                <a:gd name="T40" fmla="*/ 1020 w 1814"/>
                <a:gd name="T41" fmla="*/ 340 h 1418"/>
                <a:gd name="T42" fmla="*/ 964 w 1814"/>
                <a:gd name="T43" fmla="*/ 397 h 1418"/>
                <a:gd name="T44" fmla="*/ 1020 w 1814"/>
                <a:gd name="T45" fmla="*/ 454 h 1418"/>
                <a:gd name="T46" fmla="*/ 1077 w 1814"/>
                <a:gd name="T47" fmla="*/ 510 h 1418"/>
                <a:gd name="T48" fmla="*/ 1134 w 1814"/>
                <a:gd name="T49" fmla="*/ 567 h 1418"/>
                <a:gd name="T50" fmla="*/ 1190 w 1814"/>
                <a:gd name="T51" fmla="*/ 624 h 1418"/>
                <a:gd name="T52" fmla="*/ 1247 w 1814"/>
                <a:gd name="T53" fmla="*/ 737 h 1418"/>
                <a:gd name="T54" fmla="*/ 1304 w 1814"/>
                <a:gd name="T55" fmla="*/ 794 h 1418"/>
                <a:gd name="T56" fmla="*/ 1474 w 1814"/>
                <a:gd name="T57" fmla="*/ 680 h 1418"/>
                <a:gd name="T58" fmla="*/ 1701 w 1814"/>
                <a:gd name="T59" fmla="*/ 624 h 1418"/>
                <a:gd name="T60" fmla="*/ 1757 w 1814"/>
                <a:gd name="T61" fmla="*/ 737 h 1418"/>
                <a:gd name="T62" fmla="*/ 1814 w 1814"/>
                <a:gd name="T63" fmla="*/ 794 h 1418"/>
                <a:gd name="T64" fmla="*/ 1757 w 1814"/>
                <a:gd name="T65" fmla="*/ 1021 h 1418"/>
                <a:gd name="T66" fmla="*/ 1814 w 1814"/>
                <a:gd name="T67" fmla="*/ 1361 h 1418"/>
                <a:gd name="T68" fmla="*/ 1701 w 1814"/>
                <a:gd name="T69" fmla="*/ 1418 h 1418"/>
                <a:gd name="T70" fmla="*/ 1531 w 1814"/>
                <a:gd name="T71" fmla="*/ 1361 h 1418"/>
                <a:gd name="T72" fmla="*/ 1417 w 1814"/>
                <a:gd name="T73" fmla="*/ 130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14" h="1418">
                  <a:moveTo>
                    <a:pt x="1304" y="1304"/>
                  </a:moveTo>
                  <a:lnTo>
                    <a:pt x="1190" y="1304"/>
                  </a:lnTo>
                  <a:lnTo>
                    <a:pt x="1190" y="1361"/>
                  </a:lnTo>
                  <a:lnTo>
                    <a:pt x="1020" y="1361"/>
                  </a:lnTo>
                  <a:lnTo>
                    <a:pt x="1020" y="1304"/>
                  </a:lnTo>
                  <a:lnTo>
                    <a:pt x="964" y="1304"/>
                  </a:lnTo>
                  <a:lnTo>
                    <a:pt x="964" y="1247"/>
                  </a:lnTo>
                  <a:lnTo>
                    <a:pt x="907" y="1247"/>
                  </a:lnTo>
                  <a:lnTo>
                    <a:pt x="907" y="1191"/>
                  </a:lnTo>
                  <a:lnTo>
                    <a:pt x="850" y="1191"/>
                  </a:lnTo>
                  <a:lnTo>
                    <a:pt x="850" y="1134"/>
                  </a:lnTo>
                  <a:lnTo>
                    <a:pt x="510" y="1134"/>
                  </a:lnTo>
                  <a:lnTo>
                    <a:pt x="510" y="1247"/>
                  </a:lnTo>
                  <a:lnTo>
                    <a:pt x="226" y="1247"/>
                  </a:lnTo>
                  <a:lnTo>
                    <a:pt x="226" y="1191"/>
                  </a:lnTo>
                  <a:lnTo>
                    <a:pt x="56" y="1191"/>
                  </a:lnTo>
                  <a:lnTo>
                    <a:pt x="56" y="851"/>
                  </a:lnTo>
                  <a:lnTo>
                    <a:pt x="0" y="851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24"/>
                  </a:lnTo>
                  <a:lnTo>
                    <a:pt x="113" y="624"/>
                  </a:lnTo>
                  <a:lnTo>
                    <a:pt x="113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850" y="113"/>
                  </a:lnTo>
                  <a:lnTo>
                    <a:pt x="964" y="113"/>
                  </a:lnTo>
                  <a:lnTo>
                    <a:pt x="964" y="0"/>
                  </a:lnTo>
                  <a:lnTo>
                    <a:pt x="1020" y="0"/>
                  </a:lnTo>
                  <a:lnTo>
                    <a:pt x="1020" y="113"/>
                  </a:lnTo>
                  <a:lnTo>
                    <a:pt x="1077" y="113"/>
                  </a:lnTo>
                  <a:lnTo>
                    <a:pt x="1077" y="227"/>
                  </a:lnTo>
                  <a:lnTo>
                    <a:pt x="1020" y="227"/>
                  </a:lnTo>
                  <a:lnTo>
                    <a:pt x="1020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1020" y="397"/>
                  </a:lnTo>
                  <a:lnTo>
                    <a:pt x="1020" y="454"/>
                  </a:lnTo>
                  <a:lnTo>
                    <a:pt x="1077" y="454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567"/>
                  </a:lnTo>
                  <a:lnTo>
                    <a:pt x="1190" y="567"/>
                  </a:lnTo>
                  <a:lnTo>
                    <a:pt x="1190" y="624"/>
                  </a:lnTo>
                  <a:lnTo>
                    <a:pt x="1247" y="624"/>
                  </a:lnTo>
                  <a:lnTo>
                    <a:pt x="1247" y="737"/>
                  </a:lnTo>
                  <a:lnTo>
                    <a:pt x="1304" y="737"/>
                  </a:lnTo>
                  <a:lnTo>
                    <a:pt x="1304" y="794"/>
                  </a:lnTo>
                  <a:lnTo>
                    <a:pt x="1474" y="794"/>
                  </a:lnTo>
                  <a:lnTo>
                    <a:pt x="1474" y="680"/>
                  </a:lnTo>
                  <a:lnTo>
                    <a:pt x="1701" y="680"/>
                  </a:lnTo>
                  <a:lnTo>
                    <a:pt x="1701" y="624"/>
                  </a:lnTo>
                  <a:lnTo>
                    <a:pt x="1757" y="624"/>
                  </a:lnTo>
                  <a:lnTo>
                    <a:pt x="1757" y="737"/>
                  </a:lnTo>
                  <a:lnTo>
                    <a:pt x="1814" y="737"/>
                  </a:lnTo>
                  <a:lnTo>
                    <a:pt x="1814" y="794"/>
                  </a:lnTo>
                  <a:lnTo>
                    <a:pt x="1757" y="794"/>
                  </a:lnTo>
                  <a:lnTo>
                    <a:pt x="1757" y="1021"/>
                  </a:lnTo>
                  <a:lnTo>
                    <a:pt x="1814" y="1021"/>
                  </a:lnTo>
                  <a:lnTo>
                    <a:pt x="1814" y="1361"/>
                  </a:lnTo>
                  <a:lnTo>
                    <a:pt x="1701" y="1361"/>
                  </a:lnTo>
                  <a:lnTo>
                    <a:pt x="1701" y="1418"/>
                  </a:lnTo>
                  <a:lnTo>
                    <a:pt x="1531" y="1418"/>
                  </a:lnTo>
                  <a:lnTo>
                    <a:pt x="1531" y="1361"/>
                  </a:lnTo>
                  <a:lnTo>
                    <a:pt x="1417" y="1361"/>
                  </a:lnTo>
                  <a:lnTo>
                    <a:pt x="1417" y="1304"/>
                  </a:lnTo>
                  <a:lnTo>
                    <a:pt x="1304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94" name="Freeform 60"/>
            <p:cNvSpPr>
              <a:spLocks/>
            </p:cNvSpPr>
            <p:nvPr/>
          </p:nvSpPr>
          <p:spPr bwMode="auto">
            <a:xfrm>
              <a:off x="3238" y="302"/>
              <a:ext cx="1134" cy="1588"/>
            </a:xfrm>
            <a:custGeom>
              <a:avLst/>
              <a:gdLst>
                <a:gd name="T0" fmla="*/ 737 w 1134"/>
                <a:gd name="T1" fmla="*/ 57 h 1588"/>
                <a:gd name="T2" fmla="*/ 681 w 1134"/>
                <a:gd name="T3" fmla="*/ 114 h 1588"/>
                <a:gd name="T4" fmla="*/ 624 w 1134"/>
                <a:gd name="T5" fmla="*/ 170 h 1588"/>
                <a:gd name="T6" fmla="*/ 454 w 1134"/>
                <a:gd name="T7" fmla="*/ 57 h 1588"/>
                <a:gd name="T8" fmla="*/ 397 w 1134"/>
                <a:gd name="T9" fmla="*/ 114 h 1588"/>
                <a:gd name="T10" fmla="*/ 340 w 1134"/>
                <a:gd name="T11" fmla="*/ 57 h 1588"/>
                <a:gd name="T12" fmla="*/ 227 w 1134"/>
                <a:gd name="T13" fmla="*/ 0 h 1588"/>
                <a:gd name="T14" fmla="*/ 284 w 1134"/>
                <a:gd name="T15" fmla="*/ 114 h 1588"/>
                <a:gd name="T16" fmla="*/ 397 w 1134"/>
                <a:gd name="T17" fmla="*/ 227 h 1588"/>
                <a:gd name="T18" fmla="*/ 454 w 1134"/>
                <a:gd name="T19" fmla="*/ 284 h 1588"/>
                <a:gd name="T20" fmla="*/ 510 w 1134"/>
                <a:gd name="T21" fmla="*/ 397 h 1588"/>
                <a:gd name="T22" fmla="*/ 454 w 1134"/>
                <a:gd name="T23" fmla="*/ 511 h 1588"/>
                <a:gd name="T24" fmla="*/ 340 w 1134"/>
                <a:gd name="T25" fmla="*/ 567 h 1588"/>
                <a:gd name="T26" fmla="*/ 170 w 1134"/>
                <a:gd name="T27" fmla="*/ 851 h 1588"/>
                <a:gd name="T28" fmla="*/ 114 w 1134"/>
                <a:gd name="T29" fmla="*/ 964 h 1588"/>
                <a:gd name="T30" fmla="*/ 57 w 1134"/>
                <a:gd name="T31" fmla="*/ 1248 h 1588"/>
                <a:gd name="T32" fmla="*/ 0 w 1134"/>
                <a:gd name="T33" fmla="*/ 1475 h 1588"/>
                <a:gd name="T34" fmla="*/ 170 w 1134"/>
                <a:gd name="T35" fmla="*/ 1588 h 1588"/>
                <a:gd name="T36" fmla="*/ 227 w 1134"/>
                <a:gd name="T37" fmla="*/ 1531 h 1588"/>
                <a:gd name="T38" fmla="*/ 567 w 1134"/>
                <a:gd name="T39" fmla="*/ 1475 h 1588"/>
                <a:gd name="T40" fmla="*/ 624 w 1134"/>
                <a:gd name="T41" fmla="*/ 1531 h 1588"/>
                <a:gd name="T42" fmla="*/ 681 w 1134"/>
                <a:gd name="T43" fmla="*/ 1418 h 1588"/>
                <a:gd name="T44" fmla="*/ 794 w 1134"/>
                <a:gd name="T45" fmla="*/ 1361 h 1588"/>
                <a:gd name="T46" fmla="*/ 737 w 1134"/>
                <a:gd name="T47" fmla="*/ 1248 h 1588"/>
                <a:gd name="T48" fmla="*/ 681 w 1134"/>
                <a:gd name="T49" fmla="*/ 908 h 1588"/>
                <a:gd name="T50" fmla="*/ 737 w 1134"/>
                <a:gd name="T51" fmla="*/ 794 h 1588"/>
                <a:gd name="T52" fmla="*/ 794 w 1134"/>
                <a:gd name="T53" fmla="*/ 681 h 1588"/>
                <a:gd name="T54" fmla="*/ 964 w 1134"/>
                <a:gd name="T55" fmla="*/ 511 h 1588"/>
                <a:gd name="T56" fmla="*/ 1021 w 1134"/>
                <a:gd name="T57" fmla="*/ 454 h 1588"/>
                <a:gd name="T58" fmla="*/ 1078 w 1134"/>
                <a:gd name="T59" fmla="*/ 341 h 1588"/>
                <a:gd name="T60" fmla="*/ 1078 w 1134"/>
                <a:gd name="T61" fmla="*/ 114 h 1588"/>
                <a:gd name="T62" fmla="*/ 1134 w 1134"/>
                <a:gd name="T63" fmla="*/ 57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4" h="1588">
                  <a:moveTo>
                    <a:pt x="1134" y="57"/>
                  </a:moveTo>
                  <a:lnTo>
                    <a:pt x="737" y="57"/>
                  </a:lnTo>
                  <a:lnTo>
                    <a:pt x="737" y="114"/>
                  </a:lnTo>
                  <a:lnTo>
                    <a:pt x="681" y="114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10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851"/>
                  </a:lnTo>
                  <a:lnTo>
                    <a:pt x="170" y="851"/>
                  </a:lnTo>
                  <a:lnTo>
                    <a:pt x="170" y="964"/>
                  </a:lnTo>
                  <a:lnTo>
                    <a:pt x="114" y="964"/>
                  </a:lnTo>
                  <a:lnTo>
                    <a:pt x="114" y="1248"/>
                  </a:lnTo>
                  <a:lnTo>
                    <a:pt x="57" y="1248"/>
                  </a:lnTo>
                  <a:lnTo>
                    <a:pt x="57" y="1475"/>
                  </a:lnTo>
                  <a:lnTo>
                    <a:pt x="0" y="1475"/>
                  </a:lnTo>
                  <a:lnTo>
                    <a:pt x="0" y="1588"/>
                  </a:lnTo>
                  <a:lnTo>
                    <a:pt x="170" y="1588"/>
                  </a:lnTo>
                  <a:lnTo>
                    <a:pt x="170" y="1531"/>
                  </a:lnTo>
                  <a:lnTo>
                    <a:pt x="227" y="1531"/>
                  </a:lnTo>
                  <a:lnTo>
                    <a:pt x="227" y="1475"/>
                  </a:lnTo>
                  <a:lnTo>
                    <a:pt x="567" y="1475"/>
                  </a:lnTo>
                  <a:lnTo>
                    <a:pt x="567" y="1531"/>
                  </a:lnTo>
                  <a:lnTo>
                    <a:pt x="624" y="1531"/>
                  </a:lnTo>
                  <a:lnTo>
                    <a:pt x="624" y="1418"/>
                  </a:lnTo>
                  <a:lnTo>
                    <a:pt x="681" y="1418"/>
                  </a:lnTo>
                  <a:lnTo>
                    <a:pt x="681" y="1361"/>
                  </a:lnTo>
                  <a:lnTo>
                    <a:pt x="794" y="1361"/>
                  </a:lnTo>
                  <a:lnTo>
                    <a:pt x="794" y="1248"/>
                  </a:lnTo>
                  <a:lnTo>
                    <a:pt x="737" y="1248"/>
                  </a:lnTo>
                  <a:lnTo>
                    <a:pt x="737" y="908"/>
                  </a:lnTo>
                  <a:lnTo>
                    <a:pt x="681" y="908"/>
                  </a:lnTo>
                  <a:lnTo>
                    <a:pt x="681" y="794"/>
                  </a:lnTo>
                  <a:lnTo>
                    <a:pt x="737" y="794"/>
                  </a:lnTo>
                  <a:lnTo>
                    <a:pt x="737" y="681"/>
                  </a:lnTo>
                  <a:lnTo>
                    <a:pt x="794" y="681"/>
                  </a:lnTo>
                  <a:lnTo>
                    <a:pt x="794" y="511"/>
                  </a:lnTo>
                  <a:lnTo>
                    <a:pt x="964" y="511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341"/>
                  </a:lnTo>
                  <a:lnTo>
                    <a:pt x="1078" y="341"/>
                  </a:lnTo>
                  <a:lnTo>
                    <a:pt x="1078" y="170"/>
                  </a:lnTo>
                  <a:lnTo>
                    <a:pt x="1078" y="114"/>
                  </a:lnTo>
                  <a:lnTo>
                    <a:pt x="1134" y="114"/>
                  </a:lnTo>
                  <a:lnTo>
                    <a:pt x="113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95" name="Rectangle 61"/>
            <p:cNvSpPr>
              <a:spLocks noChangeArrowheads="1"/>
            </p:cNvSpPr>
            <p:nvPr/>
          </p:nvSpPr>
          <p:spPr bwMode="auto">
            <a:xfrm>
              <a:off x="3692" y="5519"/>
              <a:ext cx="56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96" name="Freeform 62"/>
            <p:cNvSpPr>
              <a:spLocks/>
            </p:cNvSpPr>
            <p:nvPr/>
          </p:nvSpPr>
          <p:spPr bwMode="auto">
            <a:xfrm>
              <a:off x="2841" y="2060"/>
              <a:ext cx="1531" cy="1985"/>
            </a:xfrm>
            <a:custGeom>
              <a:avLst/>
              <a:gdLst>
                <a:gd name="T0" fmla="*/ 567 w 1531"/>
                <a:gd name="T1" fmla="*/ 340 h 1985"/>
                <a:gd name="T2" fmla="*/ 511 w 1531"/>
                <a:gd name="T3" fmla="*/ 397 h 1985"/>
                <a:gd name="T4" fmla="*/ 454 w 1531"/>
                <a:gd name="T5" fmla="*/ 454 h 1985"/>
                <a:gd name="T6" fmla="*/ 397 w 1531"/>
                <a:gd name="T7" fmla="*/ 510 h 1985"/>
                <a:gd name="T8" fmla="*/ 284 w 1531"/>
                <a:gd name="T9" fmla="*/ 567 h 1985"/>
                <a:gd name="T10" fmla="*/ 227 w 1531"/>
                <a:gd name="T11" fmla="*/ 510 h 1985"/>
                <a:gd name="T12" fmla="*/ 114 w 1531"/>
                <a:gd name="T13" fmla="*/ 567 h 1985"/>
                <a:gd name="T14" fmla="*/ 0 w 1531"/>
                <a:gd name="T15" fmla="*/ 794 h 1985"/>
                <a:gd name="T16" fmla="*/ 170 w 1531"/>
                <a:gd name="T17" fmla="*/ 1134 h 1985"/>
                <a:gd name="T18" fmla="*/ 284 w 1531"/>
                <a:gd name="T19" fmla="*/ 1588 h 1985"/>
                <a:gd name="T20" fmla="*/ 454 w 1531"/>
                <a:gd name="T21" fmla="*/ 1758 h 1985"/>
                <a:gd name="T22" fmla="*/ 567 w 1531"/>
                <a:gd name="T23" fmla="*/ 1815 h 1985"/>
                <a:gd name="T24" fmla="*/ 624 w 1531"/>
                <a:gd name="T25" fmla="*/ 1928 h 1985"/>
                <a:gd name="T26" fmla="*/ 737 w 1531"/>
                <a:gd name="T27" fmla="*/ 1985 h 1985"/>
                <a:gd name="T28" fmla="*/ 851 w 1531"/>
                <a:gd name="T29" fmla="*/ 1815 h 1985"/>
                <a:gd name="T30" fmla="*/ 907 w 1531"/>
                <a:gd name="T31" fmla="*/ 1644 h 1985"/>
                <a:gd name="T32" fmla="*/ 964 w 1531"/>
                <a:gd name="T33" fmla="*/ 1474 h 1985"/>
                <a:gd name="T34" fmla="*/ 1021 w 1531"/>
                <a:gd name="T35" fmla="*/ 1304 h 1985"/>
                <a:gd name="T36" fmla="*/ 1248 w 1531"/>
                <a:gd name="T37" fmla="*/ 1191 h 1985"/>
                <a:gd name="T38" fmla="*/ 1191 w 1531"/>
                <a:gd name="T39" fmla="*/ 1134 h 1985"/>
                <a:gd name="T40" fmla="*/ 1248 w 1531"/>
                <a:gd name="T41" fmla="*/ 851 h 1985"/>
                <a:gd name="T42" fmla="*/ 1361 w 1531"/>
                <a:gd name="T43" fmla="*/ 794 h 1985"/>
                <a:gd name="T44" fmla="*/ 1531 w 1531"/>
                <a:gd name="T45" fmla="*/ 737 h 1985"/>
                <a:gd name="T46" fmla="*/ 1475 w 1531"/>
                <a:gd name="T47" fmla="*/ 680 h 1985"/>
                <a:gd name="T48" fmla="*/ 1418 w 1531"/>
                <a:gd name="T49" fmla="*/ 567 h 1985"/>
                <a:gd name="T50" fmla="*/ 1361 w 1531"/>
                <a:gd name="T51" fmla="*/ 510 h 1985"/>
                <a:gd name="T52" fmla="*/ 1304 w 1531"/>
                <a:gd name="T53" fmla="*/ 454 h 1985"/>
                <a:gd name="T54" fmla="*/ 1191 w 1531"/>
                <a:gd name="T55" fmla="*/ 397 h 1985"/>
                <a:gd name="T56" fmla="*/ 1134 w 1531"/>
                <a:gd name="T57" fmla="*/ 340 h 1985"/>
                <a:gd name="T58" fmla="*/ 1078 w 1531"/>
                <a:gd name="T59" fmla="*/ 284 h 1985"/>
                <a:gd name="T60" fmla="*/ 1021 w 1531"/>
                <a:gd name="T61" fmla="*/ 340 h 1985"/>
                <a:gd name="T62" fmla="*/ 964 w 1531"/>
                <a:gd name="T63" fmla="*/ 397 h 1985"/>
                <a:gd name="T64" fmla="*/ 907 w 1531"/>
                <a:gd name="T65" fmla="*/ 340 h 1985"/>
                <a:gd name="T66" fmla="*/ 851 w 1531"/>
                <a:gd name="T67" fmla="*/ 227 h 1985"/>
                <a:gd name="T68" fmla="*/ 794 w 1531"/>
                <a:gd name="T69" fmla="*/ 170 h 1985"/>
                <a:gd name="T70" fmla="*/ 681 w 1531"/>
                <a:gd name="T71" fmla="*/ 113 h 1985"/>
                <a:gd name="T72" fmla="*/ 624 w 1531"/>
                <a:gd name="T73" fmla="*/ 57 h 1985"/>
                <a:gd name="T74" fmla="*/ 567 w 1531"/>
                <a:gd name="T75" fmla="*/ 0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1" h="1985">
                  <a:moveTo>
                    <a:pt x="567" y="0"/>
                  </a:moveTo>
                  <a:lnTo>
                    <a:pt x="567" y="340"/>
                  </a:lnTo>
                  <a:lnTo>
                    <a:pt x="511" y="340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170" y="794"/>
                  </a:lnTo>
                  <a:lnTo>
                    <a:pt x="170" y="1134"/>
                  </a:lnTo>
                  <a:lnTo>
                    <a:pt x="284" y="1134"/>
                  </a:lnTo>
                  <a:lnTo>
                    <a:pt x="284" y="1588"/>
                  </a:lnTo>
                  <a:lnTo>
                    <a:pt x="454" y="1588"/>
                  </a:lnTo>
                  <a:lnTo>
                    <a:pt x="454" y="1758"/>
                  </a:lnTo>
                  <a:lnTo>
                    <a:pt x="567" y="1758"/>
                  </a:lnTo>
                  <a:lnTo>
                    <a:pt x="567" y="1815"/>
                  </a:lnTo>
                  <a:lnTo>
                    <a:pt x="624" y="1815"/>
                  </a:lnTo>
                  <a:lnTo>
                    <a:pt x="624" y="1928"/>
                  </a:lnTo>
                  <a:lnTo>
                    <a:pt x="737" y="1928"/>
                  </a:lnTo>
                  <a:lnTo>
                    <a:pt x="737" y="1985"/>
                  </a:lnTo>
                  <a:lnTo>
                    <a:pt x="851" y="1985"/>
                  </a:lnTo>
                  <a:lnTo>
                    <a:pt x="851" y="1815"/>
                  </a:lnTo>
                  <a:lnTo>
                    <a:pt x="907" y="1815"/>
                  </a:lnTo>
                  <a:lnTo>
                    <a:pt x="907" y="1644"/>
                  </a:lnTo>
                  <a:lnTo>
                    <a:pt x="964" y="1644"/>
                  </a:lnTo>
                  <a:lnTo>
                    <a:pt x="964" y="1474"/>
                  </a:lnTo>
                  <a:lnTo>
                    <a:pt x="1021" y="1474"/>
                  </a:lnTo>
                  <a:lnTo>
                    <a:pt x="1021" y="1304"/>
                  </a:lnTo>
                  <a:lnTo>
                    <a:pt x="1248" y="1304"/>
                  </a:lnTo>
                  <a:lnTo>
                    <a:pt x="1248" y="1191"/>
                  </a:lnTo>
                  <a:lnTo>
                    <a:pt x="1191" y="1191"/>
                  </a:lnTo>
                  <a:lnTo>
                    <a:pt x="1191" y="1134"/>
                  </a:lnTo>
                  <a:lnTo>
                    <a:pt x="1248" y="1134"/>
                  </a:lnTo>
                  <a:lnTo>
                    <a:pt x="1248" y="851"/>
                  </a:lnTo>
                  <a:lnTo>
                    <a:pt x="1361" y="851"/>
                  </a:lnTo>
                  <a:lnTo>
                    <a:pt x="1361" y="794"/>
                  </a:lnTo>
                  <a:lnTo>
                    <a:pt x="1531" y="794"/>
                  </a:lnTo>
                  <a:lnTo>
                    <a:pt x="1531" y="737"/>
                  </a:lnTo>
                  <a:lnTo>
                    <a:pt x="1475" y="737"/>
                  </a:lnTo>
                  <a:lnTo>
                    <a:pt x="1475" y="680"/>
                  </a:lnTo>
                  <a:lnTo>
                    <a:pt x="1418" y="680"/>
                  </a:lnTo>
                  <a:lnTo>
                    <a:pt x="1418" y="567"/>
                  </a:lnTo>
                  <a:lnTo>
                    <a:pt x="1361" y="567"/>
                  </a:lnTo>
                  <a:lnTo>
                    <a:pt x="1361" y="510"/>
                  </a:lnTo>
                  <a:lnTo>
                    <a:pt x="1304" y="510"/>
                  </a:lnTo>
                  <a:lnTo>
                    <a:pt x="1304" y="454"/>
                  </a:lnTo>
                  <a:lnTo>
                    <a:pt x="1191" y="454"/>
                  </a:lnTo>
                  <a:lnTo>
                    <a:pt x="1191" y="397"/>
                  </a:lnTo>
                  <a:lnTo>
                    <a:pt x="1191" y="340"/>
                  </a:lnTo>
                  <a:lnTo>
                    <a:pt x="1134" y="340"/>
                  </a:lnTo>
                  <a:lnTo>
                    <a:pt x="1134" y="284"/>
                  </a:lnTo>
                  <a:lnTo>
                    <a:pt x="1078" y="284"/>
                  </a:lnTo>
                  <a:lnTo>
                    <a:pt x="1078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97" name="Freeform 63"/>
            <p:cNvSpPr>
              <a:spLocks/>
            </p:cNvSpPr>
            <p:nvPr/>
          </p:nvSpPr>
          <p:spPr bwMode="auto">
            <a:xfrm>
              <a:off x="4826" y="5235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170 w 170"/>
                <a:gd name="T3" fmla="*/ 227 h 227"/>
                <a:gd name="T4" fmla="*/ 113 w 170"/>
                <a:gd name="T5" fmla="*/ 227 h 227"/>
                <a:gd name="T6" fmla="*/ 113 w 170"/>
                <a:gd name="T7" fmla="*/ 170 h 227"/>
                <a:gd name="T8" fmla="*/ 0 w 170"/>
                <a:gd name="T9" fmla="*/ 170 h 227"/>
                <a:gd name="T10" fmla="*/ 0 w 170"/>
                <a:gd name="T11" fmla="*/ 114 h 227"/>
                <a:gd name="T12" fmla="*/ 57 w 170"/>
                <a:gd name="T13" fmla="*/ 114 h 227"/>
                <a:gd name="T14" fmla="*/ 57 w 170"/>
                <a:gd name="T15" fmla="*/ 0 h 227"/>
                <a:gd name="T16" fmla="*/ 170 w 17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17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98" name="Freeform 64"/>
            <p:cNvSpPr>
              <a:spLocks/>
            </p:cNvSpPr>
            <p:nvPr/>
          </p:nvSpPr>
          <p:spPr bwMode="auto">
            <a:xfrm>
              <a:off x="4996" y="5235"/>
              <a:ext cx="624" cy="454"/>
            </a:xfrm>
            <a:custGeom>
              <a:avLst/>
              <a:gdLst>
                <a:gd name="T0" fmla="*/ 0 w 624"/>
                <a:gd name="T1" fmla="*/ 0 h 454"/>
                <a:gd name="T2" fmla="*/ 170 w 624"/>
                <a:gd name="T3" fmla="*/ 0 h 454"/>
                <a:gd name="T4" fmla="*/ 170 w 624"/>
                <a:gd name="T5" fmla="*/ 114 h 454"/>
                <a:gd name="T6" fmla="*/ 227 w 624"/>
                <a:gd name="T7" fmla="*/ 114 h 454"/>
                <a:gd name="T8" fmla="*/ 283 w 624"/>
                <a:gd name="T9" fmla="*/ 114 h 454"/>
                <a:gd name="T10" fmla="*/ 283 w 624"/>
                <a:gd name="T11" fmla="*/ 57 h 454"/>
                <a:gd name="T12" fmla="*/ 340 w 624"/>
                <a:gd name="T13" fmla="*/ 57 h 454"/>
                <a:gd name="T14" fmla="*/ 397 w 624"/>
                <a:gd name="T15" fmla="*/ 57 h 454"/>
                <a:gd name="T16" fmla="*/ 397 w 624"/>
                <a:gd name="T17" fmla="*/ 284 h 454"/>
                <a:gd name="T18" fmla="*/ 397 w 624"/>
                <a:gd name="T19" fmla="*/ 341 h 454"/>
                <a:gd name="T20" fmla="*/ 624 w 624"/>
                <a:gd name="T21" fmla="*/ 341 h 454"/>
                <a:gd name="T22" fmla="*/ 624 w 624"/>
                <a:gd name="T23" fmla="*/ 454 h 454"/>
                <a:gd name="T24" fmla="*/ 340 w 624"/>
                <a:gd name="T25" fmla="*/ 454 h 454"/>
                <a:gd name="T26" fmla="*/ 340 w 624"/>
                <a:gd name="T27" fmla="*/ 397 h 454"/>
                <a:gd name="T28" fmla="*/ 283 w 624"/>
                <a:gd name="T29" fmla="*/ 397 h 454"/>
                <a:gd name="T30" fmla="*/ 283 w 624"/>
                <a:gd name="T31" fmla="*/ 341 h 454"/>
                <a:gd name="T32" fmla="*/ 227 w 624"/>
                <a:gd name="T33" fmla="*/ 341 h 454"/>
                <a:gd name="T34" fmla="*/ 227 w 624"/>
                <a:gd name="T35" fmla="*/ 284 h 454"/>
                <a:gd name="T36" fmla="*/ 113 w 624"/>
                <a:gd name="T37" fmla="*/ 284 h 454"/>
                <a:gd name="T38" fmla="*/ 113 w 624"/>
                <a:gd name="T39" fmla="*/ 227 h 454"/>
                <a:gd name="T40" fmla="*/ 0 w 624"/>
                <a:gd name="T41" fmla="*/ 227 h 454"/>
                <a:gd name="T42" fmla="*/ 0 w 624"/>
                <a:gd name="T4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24" h="454">
                  <a:moveTo>
                    <a:pt x="0" y="0"/>
                  </a:moveTo>
                  <a:lnTo>
                    <a:pt x="170" y="0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624" y="341"/>
                  </a:lnTo>
                  <a:lnTo>
                    <a:pt x="624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13" name="Group 8"/>
          <p:cNvGrpSpPr>
            <a:grpSpLocks/>
          </p:cNvGrpSpPr>
          <p:nvPr/>
        </p:nvGrpSpPr>
        <p:grpSpPr bwMode="auto">
          <a:xfrm>
            <a:off x="10303527" y="8167165"/>
            <a:ext cx="1280861" cy="1024839"/>
            <a:chOff x="5166" y="4385"/>
            <a:chExt cx="1701" cy="1361"/>
          </a:xfrm>
        </p:grpSpPr>
        <p:sp>
          <p:nvSpPr>
            <p:cNvPr id="610" name="Freeform 9"/>
            <p:cNvSpPr>
              <a:spLocks/>
            </p:cNvSpPr>
            <p:nvPr/>
          </p:nvSpPr>
          <p:spPr bwMode="auto">
            <a:xfrm>
              <a:off x="5166" y="4952"/>
              <a:ext cx="680" cy="567"/>
            </a:xfrm>
            <a:custGeom>
              <a:avLst/>
              <a:gdLst>
                <a:gd name="T0" fmla="*/ 0 w 680"/>
                <a:gd name="T1" fmla="*/ 340 h 567"/>
                <a:gd name="T2" fmla="*/ 227 w 680"/>
                <a:gd name="T3" fmla="*/ 340 h 567"/>
                <a:gd name="T4" fmla="*/ 227 w 680"/>
                <a:gd name="T5" fmla="*/ 567 h 567"/>
                <a:gd name="T6" fmla="*/ 680 w 680"/>
                <a:gd name="T7" fmla="*/ 567 h 567"/>
                <a:gd name="T8" fmla="*/ 680 w 680"/>
                <a:gd name="T9" fmla="*/ 340 h 567"/>
                <a:gd name="T10" fmla="*/ 680 w 680"/>
                <a:gd name="T11" fmla="*/ 113 h 567"/>
                <a:gd name="T12" fmla="*/ 454 w 680"/>
                <a:gd name="T13" fmla="*/ 113 h 567"/>
                <a:gd name="T14" fmla="*/ 454 w 680"/>
                <a:gd name="T15" fmla="*/ 0 h 567"/>
                <a:gd name="T16" fmla="*/ 227 w 680"/>
                <a:gd name="T17" fmla="*/ 0 h 567"/>
                <a:gd name="T18" fmla="*/ 227 w 680"/>
                <a:gd name="T19" fmla="*/ 227 h 567"/>
                <a:gd name="T20" fmla="*/ 0 w 680"/>
                <a:gd name="T21" fmla="*/ 227 h 567"/>
                <a:gd name="T22" fmla="*/ 0 w 680"/>
                <a:gd name="T23" fmla="*/ 34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0" h="567">
                  <a:moveTo>
                    <a:pt x="0" y="340"/>
                  </a:moveTo>
                  <a:lnTo>
                    <a:pt x="227" y="340"/>
                  </a:lnTo>
                  <a:lnTo>
                    <a:pt x="227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68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1" name="Freeform 10"/>
            <p:cNvSpPr>
              <a:spLocks/>
            </p:cNvSpPr>
            <p:nvPr/>
          </p:nvSpPr>
          <p:spPr bwMode="auto">
            <a:xfrm>
              <a:off x="5620" y="5519"/>
              <a:ext cx="340" cy="227"/>
            </a:xfrm>
            <a:custGeom>
              <a:avLst/>
              <a:gdLst>
                <a:gd name="T0" fmla="*/ 0 w 340"/>
                <a:gd name="T1" fmla="*/ 0 h 227"/>
                <a:gd name="T2" fmla="*/ 0 w 340"/>
                <a:gd name="T3" fmla="*/ 227 h 227"/>
                <a:gd name="T4" fmla="*/ 340 w 340"/>
                <a:gd name="T5" fmla="*/ 227 h 227"/>
                <a:gd name="T6" fmla="*/ 340 w 340"/>
                <a:gd name="T7" fmla="*/ 113 h 227"/>
                <a:gd name="T8" fmla="*/ 226 w 340"/>
                <a:gd name="T9" fmla="*/ 113 h 227"/>
                <a:gd name="T10" fmla="*/ 226 w 340"/>
                <a:gd name="T11" fmla="*/ 0 h 227"/>
                <a:gd name="T12" fmla="*/ 0 w 34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7">
                  <a:moveTo>
                    <a:pt x="0" y="0"/>
                  </a:moveTo>
                  <a:lnTo>
                    <a:pt x="0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2" name="Freeform 11"/>
            <p:cNvSpPr>
              <a:spLocks/>
            </p:cNvSpPr>
            <p:nvPr/>
          </p:nvSpPr>
          <p:spPr bwMode="auto">
            <a:xfrm>
              <a:off x="5846" y="5292"/>
              <a:ext cx="227" cy="454"/>
            </a:xfrm>
            <a:custGeom>
              <a:avLst/>
              <a:gdLst>
                <a:gd name="T0" fmla="*/ 114 w 227"/>
                <a:gd name="T1" fmla="*/ 0 h 454"/>
                <a:gd name="T2" fmla="*/ 0 w 227"/>
                <a:gd name="T3" fmla="*/ 0 h 454"/>
                <a:gd name="T4" fmla="*/ 0 w 227"/>
                <a:gd name="T5" fmla="*/ 340 h 454"/>
                <a:gd name="T6" fmla="*/ 114 w 227"/>
                <a:gd name="T7" fmla="*/ 340 h 454"/>
                <a:gd name="T8" fmla="*/ 114 w 227"/>
                <a:gd name="T9" fmla="*/ 454 h 454"/>
                <a:gd name="T10" fmla="*/ 227 w 227"/>
                <a:gd name="T11" fmla="*/ 454 h 454"/>
                <a:gd name="T12" fmla="*/ 227 w 227"/>
                <a:gd name="T13" fmla="*/ 113 h 454"/>
                <a:gd name="T14" fmla="*/ 114 w 227"/>
                <a:gd name="T15" fmla="*/ 113 h 454"/>
                <a:gd name="T16" fmla="*/ 114 w 227"/>
                <a:gd name="T1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54">
                  <a:moveTo>
                    <a:pt x="114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3" name="Freeform 12"/>
            <p:cNvSpPr>
              <a:spLocks/>
            </p:cNvSpPr>
            <p:nvPr/>
          </p:nvSpPr>
          <p:spPr bwMode="auto">
            <a:xfrm>
              <a:off x="6073" y="5405"/>
              <a:ext cx="114" cy="227"/>
            </a:xfrm>
            <a:custGeom>
              <a:avLst/>
              <a:gdLst>
                <a:gd name="T0" fmla="*/ 0 w 114"/>
                <a:gd name="T1" fmla="*/ 0 h 227"/>
                <a:gd name="T2" fmla="*/ 114 w 114"/>
                <a:gd name="T3" fmla="*/ 0 h 227"/>
                <a:gd name="T4" fmla="*/ 114 w 114"/>
                <a:gd name="T5" fmla="*/ 227 h 227"/>
                <a:gd name="T6" fmla="*/ 0 w 114"/>
                <a:gd name="T7" fmla="*/ 227 h 227"/>
                <a:gd name="T8" fmla="*/ 0 w 11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4" name="Freeform 13"/>
            <p:cNvSpPr>
              <a:spLocks/>
            </p:cNvSpPr>
            <p:nvPr/>
          </p:nvSpPr>
          <p:spPr bwMode="auto">
            <a:xfrm>
              <a:off x="6187" y="5405"/>
              <a:ext cx="113" cy="227"/>
            </a:xfrm>
            <a:custGeom>
              <a:avLst/>
              <a:gdLst>
                <a:gd name="T0" fmla="*/ 0 w 113"/>
                <a:gd name="T1" fmla="*/ 0 h 227"/>
                <a:gd name="T2" fmla="*/ 113 w 113"/>
                <a:gd name="T3" fmla="*/ 0 h 227"/>
                <a:gd name="T4" fmla="*/ 113 w 113"/>
                <a:gd name="T5" fmla="*/ 227 h 227"/>
                <a:gd name="T6" fmla="*/ 0 w 113"/>
                <a:gd name="T7" fmla="*/ 227 h 227"/>
                <a:gd name="T8" fmla="*/ 0 w 11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27">
                  <a:moveTo>
                    <a:pt x="0" y="0"/>
                  </a:move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5" name="Freeform 14"/>
            <p:cNvSpPr>
              <a:spLocks/>
            </p:cNvSpPr>
            <p:nvPr/>
          </p:nvSpPr>
          <p:spPr bwMode="auto">
            <a:xfrm>
              <a:off x="6187" y="5292"/>
              <a:ext cx="226" cy="227"/>
            </a:xfrm>
            <a:custGeom>
              <a:avLst/>
              <a:gdLst>
                <a:gd name="T0" fmla="*/ 0 w 226"/>
                <a:gd name="T1" fmla="*/ 113 h 227"/>
                <a:gd name="T2" fmla="*/ 0 w 226"/>
                <a:gd name="T3" fmla="*/ 0 h 227"/>
                <a:gd name="T4" fmla="*/ 226 w 226"/>
                <a:gd name="T5" fmla="*/ 0 h 227"/>
                <a:gd name="T6" fmla="*/ 226 w 226"/>
                <a:gd name="T7" fmla="*/ 227 h 227"/>
                <a:gd name="T8" fmla="*/ 113 w 226"/>
                <a:gd name="T9" fmla="*/ 227 h 227"/>
                <a:gd name="T10" fmla="*/ 113 w 226"/>
                <a:gd name="T11" fmla="*/ 113 h 227"/>
                <a:gd name="T12" fmla="*/ 0 w 226"/>
                <a:gd name="T13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227">
                  <a:moveTo>
                    <a:pt x="0" y="113"/>
                  </a:moveTo>
                  <a:lnTo>
                    <a:pt x="0" y="0"/>
                  </a:lnTo>
                  <a:lnTo>
                    <a:pt x="226" y="0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6" name="Freeform 15"/>
            <p:cNvSpPr>
              <a:spLocks/>
            </p:cNvSpPr>
            <p:nvPr/>
          </p:nvSpPr>
          <p:spPr bwMode="auto">
            <a:xfrm>
              <a:off x="6413" y="5519"/>
              <a:ext cx="114" cy="227"/>
            </a:xfrm>
            <a:custGeom>
              <a:avLst/>
              <a:gdLst>
                <a:gd name="T0" fmla="*/ 0 w 114"/>
                <a:gd name="T1" fmla="*/ 0 h 113"/>
                <a:gd name="T2" fmla="*/ 114 w 114"/>
                <a:gd name="T3" fmla="*/ 0 h 113"/>
                <a:gd name="T4" fmla="*/ 114 w 114"/>
                <a:gd name="T5" fmla="*/ 113 h 113"/>
                <a:gd name="T6" fmla="*/ 0 w 114"/>
                <a:gd name="T7" fmla="*/ 113 h 113"/>
                <a:gd name="T8" fmla="*/ 0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0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7" name="Freeform 16"/>
            <p:cNvSpPr>
              <a:spLocks/>
            </p:cNvSpPr>
            <p:nvPr/>
          </p:nvSpPr>
          <p:spPr bwMode="auto">
            <a:xfrm>
              <a:off x="6413" y="5065"/>
              <a:ext cx="227" cy="340"/>
            </a:xfrm>
            <a:custGeom>
              <a:avLst/>
              <a:gdLst>
                <a:gd name="T0" fmla="*/ 0 w 227"/>
                <a:gd name="T1" fmla="*/ 340 h 340"/>
                <a:gd name="T2" fmla="*/ 0 w 227"/>
                <a:gd name="T3" fmla="*/ 0 h 340"/>
                <a:gd name="T4" fmla="*/ 227 w 227"/>
                <a:gd name="T5" fmla="*/ 0 h 340"/>
                <a:gd name="T6" fmla="*/ 227 w 227"/>
                <a:gd name="T7" fmla="*/ 114 h 340"/>
                <a:gd name="T8" fmla="*/ 114 w 227"/>
                <a:gd name="T9" fmla="*/ 114 h 340"/>
                <a:gd name="T10" fmla="*/ 114 w 227"/>
                <a:gd name="T11" fmla="*/ 340 h 340"/>
                <a:gd name="T12" fmla="*/ 0 w 227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340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8" name="Freeform 17"/>
            <p:cNvSpPr>
              <a:spLocks/>
            </p:cNvSpPr>
            <p:nvPr/>
          </p:nvSpPr>
          <p:spPr bwMode="auto">
            <a:xfrm>
              <a:off x="6527" y="5065"/>
              <a:ext cx="227" cy="340"/>
            </a:xfrm>
            <a:custGeom>
              <a:avLst/>
              <a:gdLst>
                <a:gd name="T0" fmla="*/ 0 w 227"/>
                <a:gd name="T1" fmla="*/ 340 h 340"/>
                <a:gd name="T2" fmla="*/ 227 w 227"/>
                <a:gd name="T3" fmla="*/ 340 h 340"/>
                <a:gd name="T4" fmla="*/ 227 w 227"/>
                <a:gd name="T5" fmla="*/ 0 h 340"/>
                <a:gd name="T6" fmla="*/ 113 w 227"/>
                <a:gd name="T7" fmla="*/ 0 h 340"/>
                <a:gd name="T8" fmla="*/ 113 w 227"/>
                <a:gd name="T9" fmla="*/ 114 h 340"/>
                <a:gd name="T10" fmla="*/ 0 w 227"/>
                <a:gd name="T11" fmla="*/ 114 h 340"/>
                <a:gd name="T12" fmla="*/ 0 w 227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340"/>
                  </a:moveTo>
                  <a:lnTo>
                    <a:pt x="227" y="340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9" name="Freeform 18"/>
            <p:cNvSpPr>
              <a:spLocks/>
            </p:cNvSpPr>
            <p:nvPr/>
          </p:nvSpPr>
          <p:spPr bwMode="auto">
            <a:xfrm>
              <a:off x="6754" y="5065"/>
              <a:ext cx="113" cy="340"/>
            </a:xfrm>
            <a:custGeom>
              <a:avLst/>
              <a:gdLst>
                <a:gd name="T0" fmla="*/ 0 w 113"/>
                <a:gd name="T1" fmla="*/ 0 h 340"/>
                <a:gd name="T2" fmla="*/ 113 w 113"/>
                <a:gd name="T3" fmla="*/ 0 h 340"/>
                <a:gd name="T4" fmla="*/ 113 w 113"/>
                <a:gd name="T5" fmla="*/ 340 h 340"/>
                <a:gd name="T6" fmla="*/ 0 w 113"/>
                <a:gd name="T7" fmla="*/ 340 h 340"/>
                <a:gd name="T8" fmla="*/ 0 w 113"/>
                <a:gd name="T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340">
                  <a:moveTo>
                    <a:pt x="0" y="0"/>
                  </a:moveTo>
                  <a:lnTo>
                    <a:pt x="113" y="0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0" name="Freeform 19"/>
            <p:cNvSpPr>
              <a:spLocks/>
            </p:cNvSpPr>
            <p:nvPr/>
          </p:nvSpPr>
          <p:spPr bwMode="auto">
            <a:xfrm>
              <a:off x="5846" y="4385"/>
              <a:ext cx="908" cy="1020"/>
            </a:xfrm>
            <a:custGeom>
              <a:avLst/>
              <a:gdLst>
                <a:gd name="T0" fmla="*/ 908 w 908"/>
                <a:gd name="T1" fmla="*/ 0 h 1020"/>
                <a:gd name="T2" fmla="*/ 794 w 908"/>
                <a:gd name="T3" fmla="*/ 0 h 1020"/>
                <a:gd name="T4" fmla="*/ 794 w 908"/>
                <a:gd name="T5" fmla="*/ 113 h 1020"/>
                <a:gd name="T6" fmla="*/ 567 w 908"/>
                <a:gd name="T7" fmla="*/ 113 h 1020"/>
                <a:gd name="T8" fmla="*/ 567 w 908"/>
                <a:gd name="T9" fmla="*/ 0 h 1020"/>
                <a:gd name="T10" fmla="*/ 341 w 908"/>
                <a:gd name="T11" fmla="*/ 0 h 1020"/>
                <a:gd name="T12" fmla="*/ 341 w 908"/>
                <a:gd name="T13" fmla="*/ 227 h 1020"/>
                <a:gd name="T14" fmla="*/ 114 w 908"/>
                <a:gd name="T15" fmla="*/ 227 h 1020"/>
                <a:gd name="T16" fmla="*/ 114 w 908"/>
                <a:gd name="T17" fmla="*/ 340 h 1020"/>
                <a:gd name="T18" fmla="*/ 0 w 908"/>
                <a:gd name="T19" fmla="*/ 340 h 1020"/>
                <a:gd name="T20" fmla="*/ 0 w 908"/>
                <a:gd name="T21" fmla="*/ 453 h 1020"/>
                <a:gd name="T22" fmla="*/ 114 w 908"/>
                <a:gd name="T23" fmla="*/ 453 h 1020"/>
                <a:gd name="T24" fmla="*/ 114 w 908"/>
                <a:gd name="T25" fmla="*/ 567 h 1020"/>
                <a:gd name="T26" fmla="*/ 0 w 908"/>
                <a:gd name="T27" fmla="*/ 567 h 1020"/>
                <a:gd name="T28" fmla="*/ 0 w 908"/>
                <a:gd name="T29" fmla="*/ 907 h 1020"/>
                <a:gd name="T30" fmla="*/ 114 w 908"/>
                <a:gd name="T31" fmla="*/ 907 h 1020"/>
                <a:gd name="T32" fmla="*/ 114 w 908"/>
                <a:gd name="T33" fmla="*/ 1020 h 1020"/>
                <a:gd name="T34" fmla="*/ 341 w 908"/>
                <a:gd name="T35" fmla="*/ 1020 h 1020"/>
                <a:gd name="T36" fmla="*/ 341 w 908"/>
                <a:gd name="T37" fmla="*/ 907 h 1020"/>
                <a:gd name="T38" fmla="*/ 567 w 908"/>
                <a:gd name="T39" fmla="*/ 907 h 1020"/>
                <a:gd name="T40" fmla="*/ 567 w 908"/>
                <a:gd name="T41" fmla="*/ 680 h 1020"/>
                <a:gd name="T42" fmla="*/ 794 w 908"/>
                <a:gd name="T43" fmla="*/ 680 h 1020"/>
                <a:gd name="T44" fmla="*/ 794 w 908"/>
                <a:gd name="T45" fmla="*/ 453 h 1020"/>
                <a:gd name="T46" fmla="*/ 681 w 908"/>
                <a:gd name="T47" fmla="*/ 453 h 1020"/>
                <a:gd name="T48" fmla="*/ 681 w 908"/>
                <a:gd name="T49" fmla="*/ 227 h 1020"/>
                <a:gd name="T50" fmla="*/ 908 w 908"/>
                <a:gd name="T51" fmla="*/ 227 h 1020"/>
                <a:gd name="T52" fmla="*/ 908 w 908"/>
                <a:gd name="T5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8" h="1020">
                  <a:moveTo>
                    <a:pt x="908" y="0"/>
                  </a:moveTo>
                  <a:lnTo>
                    <a:pt x="794" y="0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1" y="0"/>
                  </a:lnTo>
                  <a:lnTo>
                    <a:pt x="341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1020"/>
                  </a:lnTo>
                  <a:lnTo>
                    <a:pt x="341" y="1020"/>
                  </a:lnTo>
                  <a:lnTo>
                    <a:pt x="341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794" y="680"/>
                  </a:lnTo>
                  <a:lnTo>
                    <a:pt x="794" y="453"/>
                  </a:lnTo>
                  <a:lnTo>
                    <a:pt x="681" y="453"/>
                  </a:lnTo>
                  <a:lnTo>
                    <a:pt x="681" y="227"/>
                  </a:lnTo>
                  <a:lnTo>
                    <a:pt x="908" y="227"/>
                  </a:lnTo>
                  <a:lnTo>
                    <a:pt x="90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14" name="Group 20"/>
          <p:cNvGrpSpPr>
            <a:grpSpLocks/>
          </p:cNvGrpSpPr>
          <p:nvPr/>
        </p:nvGrpSpPr>
        <p:grpSpPr bwMode="auto">
          <a:xfrm>
            <a:off x="6887899" y="5092648"/>
            <a:ext cx="5123441" cy="4013513"/>
            <a:chOff x="630" y="302"/>
            <a:chExt cx="6804" cy="5330"/>
          </a:xfrm>
        </p:grpSpPr>
        <p:sp>
          <p:nvSpPr>
            <p:cNvPr id="567" name="Freeform 21"/>
            <p:cNvSpPr>
              <a:spLocks/>
            </p:cNvSpPr>
            <p:nvPr/>
          </p:nvSpPr>
          <p:spPr bwMode="auto">
            <a:xfrm>
              <a:off x="2898" y="2117"/>
              <a:ext cx="1361" cy="1928"/>
            </a:xfrm>
            <a:custGeom>
              <a:avLst/>
              <a:gdLst>
                <a:gd name="T0" fmla="*/ 680 w 1361"/>
                <a:gd name="T1" fmla="*/ 0 h 1928"/>
                <a:gd name="T2" fmla="*/ 454 w 1361"/>
                <a:gd name="T3" fmla="*/ 0 h 1928"/>
                <a:gd name="T4" fmla="*/ 454 w 1361"/>
                <a:gd name="T5" fmla="*/ 113 h 1928"/>
                <a:gd name="T6" fmla="*/ 567 w 1361"/>
                <a:gd name="T7" fmla="*/ 113 h 1928"/>
                <a:gd name="T8" fmla="*/ 567 w 1361"/>
                <a:gd name="T9" fmla="*/ 227 h 1928"/>
                <a:gd name="T10" fmla="*/ 454 w 1361"/>
                <a:gd name="T11" fmla="*/ 227 h 1928"/>
                <a:gd name="T12" fmla="*/ 454 w 1361"/>
                <a:gd name="T13" fmla="*/ 340 h 1928"/>
                <a:gd name="T14" fmla="*/ 340 w 1361"/>
                <a:gd name="T15" fmla="*/ 340 h 1928"/>
                <a:gd name="T16" fmla="*/ 340 w 1361"/>
                <a:gd name="T17" fmla="*/ 453 h 1928"/>
                <a:gd name="T18" fmla="*/ 0 w 1361"/>
                <a:gd name="T19" fmla="*/ 453 h 1928"/>
                <a:gd name="T20" fmla="*/ 0 w 1361"/>
                <a:gd name="T21" fmla="*/ 680 h 1928"/>
                <a:gd name="T22" fmla="*/ 113 w 1361"/>
                <a:gd name="T23" fmla="*/ 680 h 1928"/>
                <a:gd name="T24" fmla="*/ 113 w 1361"/>
                <a:gd name="T25" fmla="*/ 1134 h 1928"/>
                <a:gd name="T26" fmla="*/ 227 w 1361"/>
                <a:gd name="T27" fmla="*/ 1134 h 1928"/>
                <a:gd name="T28" fmla="*/ 227 w 1361"/>
                <a:gd name="T29" fmla="*/ 1587 h 1928"/>
                <a:gd name="T30" fmla="*/ 454 w 1361"/>
                <a:gd name="T31" fmla="*/ 1587 h 1928"/>
                <a:gd name="T32" fmla="*/ 454 w 1361"/>
                <a:gd name="T33" fmla="*/ 1701 h 1928"/>
                <a:gd name="T34" fmla="*/ 567 w 1361"/>
                <a:gd name="T35" fmla="*/ 1701 h 1928"/>
                <a:gd name="T36" fmla="*/ 567 w 1361"/>
                <a:gd name="T37" fmla="*/ 1814 h 1928"/>
                <a:gd name="T38" fmla="*/ 680 w 1361"/>
                <a:gd name="T39" fmla="*/ 1814 h 1928"/>
                <a:gd name="T40" fmla="*/ 680 w 1361"/>
                <a:gd name="T41" fmla="*/ 1928 h 1928"/>
                <a:gd name="T42" fmla="*/ 794 w 1361"/>
                <a:gd name="T43" fmla="*/ 1928 h 1928"/>
                <a:gd name="T44" fmla="*/ 794 w 1361"/>
                <a:gd name="T45" fmla="*/ 1701 h 1928"/>
                <a:gd name="T46" fmla="*/ 907 w 1361"/>
                <a:gd name="T47" fmla="*/ 1701 h 1928"/>
                <a:gd name="T48" fmla="*/ 907 w 1361"/>
                <a:gd name="T49" fmla="*/ 1361 h 1928"/>
                <a:gd name="T50" fmla="*/ 1021 w 1361"/>
                <a:gd name="T51" fmla="*/ 1361 h 1928"/>
                <a:gd name="T52" fmla="*/ 1021 w 1361"/>
                <a:gd name="T53" fmla="*/ 1247 h 1928"/>
                <a:gd name="T54" fmla="*/ 1134 w 1361"/>
                <a:gd name="T55" fmla="*/ 1247 h 1928"/>
                <a:gd name="T56" fmla="*/ 1134 w 1361"/>
                <a:gd name="T57" fmla="*/ 907 h 1928"/>
                <a:gd name="T58" fmla="*/ 1247 w 1361"/>
                <a:gd name="T59" fmla="*/ 907 h 1928"/>
                <a:gd name="T60" fmla="*/ 1247 w 1361"/>
                <a:gd name="T61" fmla="*/ 794 h 1928"/>
                <a:gd name="T62" fmla="*/ 1361 w 1361"/>
                <a:gd name="T63" fmla="*/ 794 h 1928"/>
                <a:gd name="T64" fmla="*/ 1361 w 1361"/>
                <a:gd name="T65" fmla="*/ 453 h 1928"/>
                <a:gd name="T66" fmla="*/ 1247 w 1361"/>
                <a:gd name="T67" fmla="*/ 453 h 1928"/>
                <a:gd name="T68" fmla="*/ 1247 w 1361"/>
                <a:gd name="T69" fmla="*/ 340 h 1928"/>
                <a:gd name="T70" fmla="*/ 1134 w 1361"/>
                <a:gd name="T71" fmla="*/ 340 h 1928"/>
                <a:gd name="T72" fmla="*/ 1134 w 1361"/>
                <a:gd name="T73" fmla="*/ 227 h 1928"/>
                <a:gd name="T74" fmla="*/ 1021 w 1361"/>
                <a:gd name="T75" fmla="*/ 227 h 1928"/>
                <a:gd name="T76" fmla="*/ 1021 w 1361"/>
                <a:gd name="T77" fmla="*/ 340 h 1928"/>
                <a:gd name="T78" fmla="*/ 907 w 1361"/>
                <a:gd name="T79" fmla="*/ 340 h 1928"/>
                <a:gd name="T80" fmla="*/ 907 w 1361"/>
                <a:gd name="T81" fmla="*/ 227 h 1928"/>
                <a:gd name="T82" fmla="*/ 794 w 1361"/>
                <a:gd name="T83" fmla="*/ 227 h 1928"/>
                <a:gd name="T84" fmla="*/ 794 w 1361"/>
                <a:gd name="T85" fmla="*/ 113 h 1928"/>
                <a:gd name="T86" fmla="*/ 680 w 1361"/>
                <a:gd name="T87" fmla="*/ 113 h 1928"/>
                <a:gd name="T88" fmla="*/ 680 w 1361"/>
                <a:gd name="T89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61" h="1928">
                  <a:moveTo>
                    <a:pt x="680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1134"/>
                  </a:lnTo>
                  <a:lnTo>
                    <a:pt x="227" y="1134"/>
                  </a:lnTo>
                  <a:lnTo>
                    <a:pt x="227" y="1587"/>
                  </a:lnTo>
                  <a:lnTo>
                    <a:pt x="454" y="1587"/>
                  </a:lnTo>
                  <a:lnTo>
                    <a:pt x="454" y="1701"/>
                  </a:lnTo>
                  <a:lnTo>
                    <a:pt x="567" y="1701"/>
                  </a:lnTo>
                  <a:lnTo>
                    <a:pt x="567" y="1814"/>
                  </a:lnTo>
                  <a:lnTo>
                    <a:pt x="680" y="1814"/>
                  </a:lnTo>
                  <a:lnTo>
                    <a:pt x="680" y="1928"/>
                  </a:lnTo>
                  <a:lnTo>
                    <a:pt x="794" y="1928"/>
                  </a:lnTo>
                  <a:lnTo>
                    <a:pt x="794" y="1701"/>
                  </a:lnTo>
                  <a:lnTo>
                    <a:pt x="907" y="1701"/>
                  </a:lnTo>
                  <a:lnTo>
                    <a:pt x="907" y="1361"/>
                  </a:lnTo>
                  <a:lnTo>
                    <a:pt x="1021" y="1361"/>
                  </a:lnTo>
                  <a:lnTo>
                    <a:pt x="1021" y="1247"/>
                  </a:lnTo>
                  <a:lnTo>
                    <a:pt x="1134" y="1247"/>
                  </a:lnTo>
                  <a:lnTo>
                    <a:pt x="1134" y="907"/>
                  </a:lnTo>
                  <a:lnTo>
                    <a:pt x="1247" y="907"/>
                  </a:lnTo>
                  <a:lnTo>
                    <a:pt x="1247" y="794"/>
                  </a:lnTo>
                  <a:lnTo>
                    <a:pt x="1361" y="794"/>
                  </a:lnTo>
                  <a:lnTo>
                    <a:pt x="1361" y="453"/>
                  </a:lnTo>
                  <a:lnTo>
                    <a:pt x="1247" y="453"/>
                  </a:lnTo>
                  <a:lnTo>
                    <a:pt x="1247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8" name="Freeform 22"/>
            <p:cNvSpPr>
              <a:spLocks/>
            </p:cNvSpPr>
            <p:nvPr/>
          </p:nvSpPr>
          <p:spPr bwMode="auto">
            <a:xfrm>
              <a:off x="3238" y="302"/>
              <a:ext cx="1134" cy="1588"/>
            </a:xfrm>
            <a:custGeom>
              <a:avLst/>
              <a:gdLst>
                <a:gd name="T0" fmla="*/ 227 w 1134"/>
                <a:gd name="T1" fmla="*/ 1588 h 1588"/>
                <a:gd name="T2" fmla="*/ 0 w 1134"/>
                <a:gd name="T3" fmla="*/ 1588 h 1588"/>
                <a:gd name="T4" fmla="*/ 0 w 1134"/>
                <a:gd name="T5" fmla="*/ 1248 h 1588"/>
                <a:gd name="T6" fmla="*/ 114 w 1134"/>
                <a:gd name="T7" fmla="*/ 1248 h 1588"/>
                <a:gd name="T8" fmla="*/ 114 w 1134"/>
                <a:gd name="T9" fmla="*/ 908 h 1588"/>
                <a:gd name="T10" fmla="*/ 340 w 1134"/>
                <a:gd name="T11" fmla="*/ 908 h 1588"/>
                <a:gd name="T12" fmla="*/ 340 w 1134"/>
                <a:gd name="T13" fmla="*/ 567 h 1588"/>
                <a:gd name="T14" fmla="*/ 454 w 1134"/>
                <a:gd name="T15" fmla="*/ 567 h 1588"/>
                <a:gd name="T16" fmla="*/ 454 w 1134"/>
                <a:gd name="T17" fmla="*/ 227 h 1588"/>
                <a:gd name="T18" fmla="*/ 227 w 1134"/>
                <a:gd name="T19" fmla="*/ 227 h 1588"/>
                <a:gd name="T20" fmla="*/ 227 w 1134"/>
                <a:gd name="T21" fmla="*/ 0 h 1588"/>
                <a:gd name="T22" fmla="*/ 340 w 1134"/>
                <a:gd name="T23" fmla="*/ 0 h 1588"/>
                <a:gd name="T24" fmla="*/ 340 w 1134"/>
                <a:gd name="T25" fmla="*/ 114 h 1588"/>
                <a:gd name="T26" fmla="*/ 794 w 1134"/>
                <a:gd name="T27" fmla="*/ 114 h 1588"/>
                <a:gd name="T28" fmla="*/ 794 w 1134"/>
                <a:gd name="T29" fmla="*/ 0 h 1588"/>
                <a:gd name="T30" fmla="*/ 1134 w 1134"/>
                <a:gd name="T31" fmla="*/ 0 h 1588"/>
                <a:gd name="T32" fmla="*/ 1134 w 1134"/>
                <a:gd name="T33" fmla="*/ 227 h 1588"/>
                <a:gd name="T34" fmla="*/ 1021 w 1134"/>
                <a:gd name="T35" fmla="*/ 227 h 1588"/>
                <a:gd name="T36" fmla="*/ 1021 w 1134"/>
                <a:gd name="T37" fmla="*/ 454 h 1588"/>
                <a:gd name="T38" fmla="*/ 907 w 1134"/>
                <a:gd name="T39" fmla="*/ 454 h 1588"/>
                <a:gd name="T40" fmla="*/ 907 w 1134"/>
                <a:gd name="T41" fmla="*/ 567 h 1588"/>
                <a:gd name="T42" fmla="*/ 794 w 1134"/>
                <a:gd name="T43" fmla="*/ 567 h 1588"/>
                <a:gd name="T44" fmla="*/ 794 w 1134"/>
                <a:gd name="T45" fmla="*/ 794 h 1588"/>
                <a:gd name="T46" fmla="*/ 681 w 1134"/>
                <a:gd name="T47" fmla="*/ 794 h 1588"/>
                <a:gd name="T48" fmla="*/ 681 w 1134"/>
                <a:gd name="T49" fmla="*/ 908 h 1588"/>
                <a:gd name="T50" fmla="*/ 794 w 1134"/>
                <a:gd name="T51" fmla="*/ 908 h 1588"/>
                <a:gd name="T52" fmla="*/ 794 w 1134"/>
                <a:gd name="T53" fmla="*/ 1134 h 1588"/>
                <a:gd name="T54" fmla="*/ 681 w 1134"/>
                <a:gd name="T55" fmla="*/ 1134 h 1588"/>
                <a:gd name="T56" fmla="*/ 681 w 1134"/>
                <a:gd name="T57" fmla="*/ 1248 h 1588"/>
                <a:gd name="T58" fmla="*/ 794 w 1134"/>
                <a:gd name="T59" fmla="*/ 1248 h 1588"/>
                <a:gd name="T60" fmla="*/ 794 w 1134"/>
                <a:gd name="T61" fmla="*/ 1361 h 1588"/>
                <a:gd name="T62" fmla="*/ 681 w 1134"/>
                <a:gd name="T63" fmla="*/ 1361 h 1588"/>
                <a:gd name="T64" fmla="*/ 681 w 1134"/>
                <a:gd name="T65" fmla="*/ 1475 h 1588"/>
                <a:gd name="T66" fmla="*/ 227 w 1134"/>
                <a:gd name="T67" fmla="*/ 1475 h 1588"/>
                <a:gd name="T68" fmla="*/ 227 w 1134"/>
                <a:gd name="T69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588">
                  <a:moveTo>
                    <a:pt x="227" y="1588"/>
                  </a:moveTo>
                  <a:lnTo>
                    <a:pt x="0" y="1588"/>
                  </a:lnTo>
                  <a:lnTo>
                    <a:pt x="0" y="1248"/>
                  </a:lnTo>
                  <a:lnTo>
                    <a:pt x="114" y="1248"/>
                  </a:lnTo>
                  <a:lnTo>
                    <a:pt x="114" y="908"/>
                  </a:lnTo>
                  <a:lnTo>
                    <a:pt x="340" y="908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794"/>
                  </a:lnTo>
                  <a:lnTo>
                    <a:pt x="681" y="794"/>
                  </a:lnTo>
                  <a:lnTo>
                    <a:pt x="681" y="908"/>
                  </a:lnTo>
                  <a:lnTo>
                    <a:pt x="794" y="908"/>
                  </a:lnTo>
                  <a:lnTo>
                    <a:pt x="794" y="1134"/>
                  </a:lnTo>
                  <a:lnTo>
                    <a:pt x="681" y="1134"/>
                  </a:lnTo>
                  <a:lnTo>
                    <a:pt x="681" y="1248"/>
                  </a:lnTo>
                  <a:lnTo>
                    <a:pt x="794" y="1248"/>
                  </a:lnTo>
                  <a:lnTo>
                    <a:pt x="794" y="1361"/>
                  </a:lnTo>
                  <a:lnTo>
                    <a:pt x="681" y="1361"/>
                  </a:lnTo>
                  <a:lnTo>
                    <a:pt x="681" y="1475"/>
                  </a:lnTo>
                  <a:lnTo>
                    <a:pt x="227" y="1475"/>
                  </a:lnTo>
                  <a:lnTo>
                    <a:pt x="227" y="158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9" name="Freeform 23"/>
            <p:cNvSpPr>
              <a:spLocks/>
            </p:cNvSpPr>
            <p:nvPr/>
          </p:nvSpPr>
          <p:spPr bwMode="auto">
            <a:xfrm>
              <a:off x="2898" y="416"/>
              <a:ext cx="794" cy="1134"/>
            </a:xfrm>
            <a:custGeom>
              <a:avLst/>
              <a:gdLst>
                <a:gd name="T0" fmla="*/ 567 w 794"/>
                <a:gd name="T1" fmla="*/ 0 h 1134"/>
                <a:gd name="T2" fmla="*/ 340 w 794"/>
                <a:gd name="T3" fmla="*/ 0 h 1134"/>
                <a:gd name="T4" fmla="*/ 340 w 794"/>
                <a:gd name="T5" fmla="*/ 113 h 1134"/>
                <a:gd name="T6" fmla="*/ 0 w 794"/>
                <a:gd name="T7" fmla="*/ 113 h 1134"/>
                <a:gd name="T8" fmla="*/ 0 w 794"/>
                <a:gd name="T9" fmla="*/ 340 h 1134"/>
                <a:gd name="T10" fmla="*/ 113 w 794"/>
                <a:gd name="T11" fmla="*/ 340 h 1134"/>
                <a:gd name="T12" fmla="*/ 113 w 794"/>
                <a:gd name="T13" fmla="*/ 453 h 1134"/>
                <a:gd name="T14" fmla="*/ 113 w 794"/>
                <a:gd name="T15" fmla="*/ 794 h 1134"/>
                <a:gd name="T16" fmla="*/ 227 w 794"/>
                <a:gd name="T17" fmla="*/ 794 h 1134"/>
                <a:gd name="T18" fmla="*/ 227 w 794"/>
                <a:gd name="T19" fmla="*/ 1134 h 1134"/>
                <a:gd name="T20" fmla="*/ 454 w 794"/>
                <a:gd name="T21" fmla="*/ 1134 h 1134"/>
                <a:gd name="T22" fmla="*/ 454 w 794"/>
                <a:gd name="T23" fmla="*/ 794 h 1134"/>
                <a:gd name="T24" fmla="*/ 680 w 794"/>
                <a:gd name="T25" fmla="*/ 794 h 1134"/>
                <a:gd name="T26" fmla="*/ 680 w 794"/>
                <a:gd name="T27" fmla="*/ 453 h 1134"/>
                <a:gd name="T28" fmla="*/ 794 w 794"/>
                <a:gd name="T29" fmla="*/ 453 h 1134"/>
                <a:gd name="T30" fmla="*/ 794 w 794"/>
                <a:gd name="T31" fmla="*/ 113 h 1134"/>
                <a:gd name="T32" fmla="*/ 567 w 794"/>
                <a:gd name="T33" fmla="*/ 113 h 1134"/>
                <a:gd name="T34" fmla="*/ 567 w 794"/>
                <a:gd name="T3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4" h="1134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1134"/>
                  </a:lnTo>
                  <a:lnTo>
                    <a:pt x="454" y="1134"/>
                  </a:lnTo>
                  <a:lnTo>
                    <a:pt x="454" y="794"/>
                  </a:lnTo>
                  <a:lnTo>
                    <a:pt x="680" y="794"/>
                  </a:lnTo>
                  <a:lnTo>
                    <a:pt x="680" y="453"/>
                  </a:lnTo>
                  <a:lnTo>
                    <a:pt x="794" y="453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0" name="Freeform 24"/>
            <p:cNvSpPr>
              <a:spLocks/>
            </p:cNvSpPr>
            <p:nvPr/>
          </p:nvSpPr>
          <p:spPr bwMode="auto">
            <a:xfrm>
              <a:off x="3919" y="302"/>
              <a:ext cx="1814" cy="1475"/>
            </a:xfrm>
            <a:custGeom>
              <a:avLst/>
              <a:gdLst>
                <a:gd name="T0" fmla="*/ 1701 w 1814"/>
                <a:gd name="T1" fmla="*/ 1475 h 1475"/>
                <a:gd name="T2" fmla="*/ 1474 w 1814"/>
                <a:gd name="T3" fmla="*/ 1475 h 1475"/>
                <a:gd name="T4" fmla="*/ 1474 w 1814"/>
                <a:gd name="T5" fmla="*/ 1361 h 1475"/>
                <a:gd name="T6" fmla="*/ 907 w 1814"/>
                <a:gd name="T7" fmla="*/ 1361 h 1475"/>
                <a:gd name="T8" fmla="*/ 907 w 1814"/>
                <a:gd name="T9" fmla="*/ 1248 h 1475"/>
                <a:gd name="T10" fmla="*/ 567 w 1814"/>
                <a:gd name="T11" fmla="*/ 1248 h 1475"/>
                <a:gd name="T12" fmla="*/ 567 w 1814"/>
                <a:gd name="T13" fmla="*/ 1361 h 1475"/>
                <a:gd name="T14" fmla="*/ 453 w 1814"/>
                <a:gd name="T15" fmla="*/ 1361 h 1475"/>
                <a:gd name="T16" fmla="*/ 453 w 1814"/>
                <a:gd name="T17" fmla="*/ 1248 h 1475"/>
                <a:gd name="T18" fmla="*/ 0 w 1814"/>
                <a:gd name="T19" fmla="*/ 1248 h 1475"/>
                <a:gd name="T20" fmla="*/ 0 w 1814"/>
                <a:gd name="T21" fmla="*/ 1134 h 1475"/>
                <a:gd name="T22" fmla="*/ 113 w 1814"/>
                <a:gd name="T23" fmla="*/ 1134 h 1475"/>
                <a:gd name="T24" fmla="*/ 113 w 1814"/>
                <a:gd name="T25" fmla="*/ 908 h 1475"/>
                <a:gd name="T26" fmla="*/ 0 w 1814"/>
                <a:gd name="T27" fmla="*/ 908 h 1475"/>
                <a:gd name="T28" fmla="*/ 0 w 1814"/>
                <a:gd name="T29" fmla="*/ 794 h 1475"/>
                <a:gd name="T30" fmla="*/ 113 w 1814"/>
                <a:gd name="T31" fmla="*/ 794 h 1475"/>
                <a:gd name="T32" fmla="*/ 113 w 1814"/>
                <a:gd name="T33" fmla="*/ 567 h 1475"/>
                <a:gd name="T34" fmla="*/ 226 w 1814"/>
                <a:gd name="T35" fmla="*/ 567 h 1475"/>
                <a:gd name="T36" fmla="*/ 226 w 1814"/>
                <a:gd name="T37" fmla="*/ 454 h 1475"/>
                <a:gd name="T38" fmla="*/ 340 w 1814"/>
                <a:gd name="T39" fmla="*/ 454 h 1475"/>
                <a:gd name="T40" fmla="*/ 340 w 1814"/>
                <a:gd name="T41" fmla="*/ 227 h 1475"/>
                <a:gd name="T42" fmla="*/ 453 w 1814"/>
                <a:gd name="T43" fmla="*/ 227 h 1475"/>
                <a:gd name="T44" fmla="*/ 453 w 1814"/>
                <a:gd name="T45" fmla="*/ 0 h 1475"/>
                <a:gd name="T46" fmla="*/ 907 w 1814"/>
                <a:gd name="T47" fmla="*/ 0 h 1475"/>
                <a:gd name="T48" fmla="*/ 907 w 1814"/>
                <a:gd name="T49" fmla="*/ 114 h 1475"/>
                <a:gd name="T50" fmla="*/ 1020 w 1814"/>
                <a:gd name="T51" fmla="*/ 114 h 1475"/>
                <a:gd name="T52" fmla="*/ 1020 w 1814"/>
                <a:gd name="T53" fmla="*/ 454 h 1475"/>
                <a:gd name="T54" fmla="*/ 1134 w 1814"/>
                <a:gd name="T55" fmla="*/ 454 h 1475"/>
                <a:gd name="T56" fmla="*/ 1134 w 1814"/>
                <a:gd name="T57" fmla="*/ 681 h 1475"/>
                <a:gd name="T58" fmla="*/ 1247 w 1814"/>
                <a:gd name="T59" fmla="*/ 681 h 1475"/>
                <a:gd name="T60" fmla="*/ 1247 w 1814"/>
                <a:gd name="T61" fmla="*/ 794 h 1475"/>
                <a:gd name="T62" fmla="*/ 1587 w 1814"/>
                <a:gd name="T63" fmla="*/ 794 h 1475"/>
                <a:gd name="T64" fmla="*/ 1587 w 1814"/>
                <a:gd name="T65" fmla="*/ 681 h 1475"/>
                <a:gd name="T66" fmla="*/ 1814 w 1814"/>
                <a:gd name="T67" fmla="*/ 681 h 1475"/>
                <a:gd name="T68" fmla="*/ 1814 w 1814"/>
                <a:gd name="T69" fmla="*/ 1361 h 1475"/>
                <a:gd name="T70" fmla="*/ 1701 w 1814"/>
                <a:gd name="T71" fmla="*/ 1361 h 1475"/>
                <a:gd name="T72" fmla="*/ 1701 w 1814"/>
                <a:gd name="T73" fmla="*/ 1475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14" h="1475">
                  <a:moveTo>
                    <a:pt x="1701" y="1475"/>
                  </a:moveTo>
                  <a:lnTo>
                    <a:pt x="1474" y="1475"/>
                  </a:lnTo>
                  <a:lnTo>
                    <a:pt x="1474" y="1361"/>
                  </a:lnTo>
                  <a:lnTo>
                    <a:pt x="907" y="1361"/>
                  </a:lnTo>
                  <a:lnTo>
                    <a:pt x="907" y="1248"/>
                  </a:lnTo>
                  <a:lnTo>
                    <a:pt x="567" y="1248"/>
                  </a:lnTo>
                  <a:lnTo>
                    <a:pt x="567" y="1361"/>
                  </a:lnTo>
                  <a:lnTo>
                    <a:pt x="453" y="1361"/>
                  </a:lnTo>
                  <a:lnTo>
                    <a:pt x="453" y="1248"/>
                  </a:lnTo>
                  <a:lnTo>
                    <a:pt x="0" y="1248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908"/>
                  </a:lnTo>
                  <a:lnTo>
                    <a:pt x="0" y="908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020" y="114"/>
                  </a:lnTo>
                  <a:lnTo>
                    <a:pt x="1020" y="454"/>
                  </a:lnTo>
                  <a:lnTo>
                    <a:pt x="1134" y="454"/>
                  </a:lnTo>
                  <a:lnTo>
                    <a:pt x="1134" y="681"/>
                  </a:lnTo>
                  <a:lnTo>
                    <a:pt x="1247" y="681"/>
                  </a:lnTo>
                  <a:lnTo>
                    <a:pt x="1247" y="794"/>
                  </a:lnTo>
                  <a:lnTo>
                    <a:pt x="1587" y="794"/>
                  </a:lnTo>
                  <a:lnTo>
                    <a:pt x="1587" y="681"/>
                  </a:lnTo>
                  <a:lnTo>
                    <a:pt x="1814" y="681"/>
                  </a:lnTo>
                  <a:lnTo>
                    <a:pt x="1814" y="1361"/>
                  </a:lnTo>
                  <a:lnTo>
                    <a:pt x="1701" y="1361"/>
                  </a:lnTo>
                  <a:lnTo>
                    <a:pt x="1701" y="147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1" name="Freeform 25"/>
            <p:cNvSpPr>
              <a:spLocks/>
            </p:cNvSpPr>
            <p:nvPr/>
          </p:nvSpPr>
          <p:spPr bwMode="auto">
            <a:xfrm>
              <a:off x="1197" y="643"/>
              <a:ext cx="1021" cy="1020"/>
            </a:xfrm>
            <a:custGeom>
              <a:avLst/>
              <a:gdLst>
                <a:gd name="T0" fmla="*/ 0 w 1021"/>
                <a:gd name="T1" fmla="*/ 907 h 1020"/>
                <a:gd name="T2" fmla="*/ 227 w 1021"/>
                <a:gd name="T3" fmla="*/ 907 h 1020"/>
                <a:gd name="T4" fmla="*/ 227 w 1021"/>
                <a:gd name="T5" fmla="*/ 1020 h 1020"/>
                <a:gd name="T6" fmla="*/ 454 w 1021"/>
                <a:gd name="T7" fmla="*/ 1020 h 1020"/>
                <a:gd name="T8" fmla="*/ 454 w 1021"/>
                <a:gd name="T9" fmla="*/ 907 h 1020"/>
                <a:gd name="T10" fmla="*/ 567 w 1021"/>
                <a:gd name="T11" fmla="*/ 907 h 1020"/>
                <a:gd name="T12" fmla="*/ 567 w 1021"/>
                <a:gd name="T13" fmla="*/ 793 h 1020"/>
                <a:gd name="T14" fmla="*/ 680 w 1021"/>
                <a:gd name="T15" fmla="*/ 793 h 1020"/>
                <a:gd name="T16" fmla="*/ 680 w 1021"/>
                <a:gd name="T17" fmla="*/ 567 h 1020"/>
                <a:gd name="T18" fmla="*/ 794 w 1021"/>
                <a:gd name="T19" fmla="*/ 567 h 1020"/>
                <a:gd name="T20" fmla="*/ 794 w 1021"/>
                <a:gd name="T21" fmla="*/ 340 h 1020"/>
                <a:gd name="T22" fmla="*/ 907 w 1021"/>
                <a:gd name="T23" fmla="*/ 340 h 1020"/>
                <a:gd name="T24" fmla="*/ 907 w 1021"/>
                <a:gd name="T25" fmla="*/ 226 h 1020"/>
                <a:gd name="T26" fmla="*/ 1021 w 1021"/>
                <a:gd name="T27" fmla="*/ 226 h 1020"/>
                <a:gd name="T28" fmla="*/ 1021 w 1021"/>
                <a:gd name="T29" fmla="*/ 113 h 1020"/>
                <a:gd name="T30" fmla="*/ 907 w 1021"/>
                <a:gd name="T31" fmla="*/ 113 h 1020"/>
                <a:gd name="T32" fmla="*/ 907 w 1021"/>
                <a:gd name="T33" fmla="*/ 0 h 1020"/>
                <a:gd name="T34" fmla="*/ 794 w 1021"/>
                <a:gd name="T35" fmla="*/ 0 h 1020"/>
                <a:gd name="T36" fmla="*/ 794 w 1021"/>
                <a:gd name="T37" fmla="*/ 113 h 1020"/>
                <a:gd name="T38" fmla="*/ 680 w 1021"/>
                <a:gd name="T39" fmla="*/ 113 h 1020"/>
                <a:gd name="T40" fmla="*/ 680 w 1021"/>
                <a:gd name="T41" fmla="*/ 226 h 1020"/>
                <a:gd name="T42" fmla="*/ 567 w 1021"/>
                <a:gd name="T43" fmla="*/ 226 h 1020"/>
                <a:gd name="T44" fmla="*/ 567 w 1021"/>
                <a:gd name="T45" fmla="*/ 340 h 1020"/>
                <a:gd name="T46" fmla="*/ 454 w 1021"/>
                <a:gd name="T47" fmla="*/ 340 h 1020"/>
                <a:gd name="T48" fmla="*/ 340 w 1021"/>
                <a:gd name="T49" fmla="*/ 340 h 1020"/>
                <a:gd name="T50" fmla="*/ 340 w 1021"/>
                <a:gd name="T51" fmla="*/ 453 h 1020"/>
                <a:gd name="T52" fmla="*/ 227 w 1021"/>
                <a:gd name="T53" fmla="*/ 453 h 1020"/>
                <a:gd name="T54" fmla="*/ 227 w 1021"/>
                <a:gd name="T55" fmla="*/ 680 h 1020"/>
                <a:gd name="T56" fmla="*/ 113 w 1021"/>
                <a:gd name="T57" fmla="*/ 680 h 1020"/>
                <a:gd name="T58" fmla="*/ 113 w 1021"/>
                <a:gd name="T59" fmla="*/ 793 h 1020"/>
                <a:gd name="T60" fmla="*/ 0 w 1021"/>
                <a:gd name="T61" fmla="*/ 793 h 1020"/>
                <a:gd name="T62" fmla="*/ 0 w 1021"/>
                <a:gd name="T63" fmla="*/ 90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21" h="1020">
                  <a:moveTo>
                    <a:pt x="0" y="907"/>
                  </a:moveTo>
                  <a:lnTo>
                    <a:pt x="227" y="907"/>
                  </a:lnTo>
                  <a:lnTo>
                    <a:pt x="227" y="1020"/>
                  </a:lnTo>
                  <a:lnTo>
                    <a:pt x="454" y="1020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793"/>
                  </a:lnTo>
                  <a:lnTo>
                    <a:pt x="680" y="793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226"/>
                  </a:lnTo>
                  <a:lnTo>
                    <a:pt x="1021" y="226"/>
                  </a:lnTo>
                  <a:lnTo>
                    <a:pt x="1021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2" name="Freeform 26"/>
            <p:cNvSpPr>
              <a:spLocks/>
            </p:cNvSpPr>
            <p:nvPr/>
          </p:nvSpPr>
          <p:spPr bwMode="auto">
            <a:xfrm>
              <a:off x="970" y="1550"/>
              <a:ext cx="907" cy="907"/>
            </a:xfrm>
            <a:custGeom>
              <a:avLst/>
              <a:gdLst>
                <a:gd name="T0" fmla="*/ 227 w 907"/>
                <a:gd name="T1" fmla="*/ 0 h 907"/>
                <a:gd name="T2" fmla="*/ 454 w 907"/>
                <a:gd name="T3" fmla="*/ 0 h 907"/>
                <a:gd name="T4" fmla="*/ 454 w 907"/>
                <a:gd name="T5" fmla="*/ 113 h 907"/>
                <a:gd name="T6" fmla="*/ 681 w 907"/>
                <a:gd name="T7" fmla="*/ 113 h 907"/>
                <a:gd name="T8" fmla="*/ 681 w 907"/>
                <a:gd name="T9" fmla="*/ 453 h 907"/>
                <a:gd name="T10" fmla="*/ 794 w 907"/>
                <a:gd name="T11" fmla="*/ 453 h 907"/>
                <a:gd name="T12" fmla="*/ 794 w 907"/>
                <a:gd name="T13" fmla="*/ 680 h 907"/>
                <a:gd name="T14" fmla="*/ 907 w 907"/>
                <a:gd name="T15" fmla="*/ 680 h 907"/>
                <a:gd name="T16" fmla="*/ 907 w 907"/>
                <a:gd name="T17" fmla="*/ 907 h 907"/>
                <a:gd name="T18" fmla="*/ 454 w 907"/>
                <a:gd name="T19" fmla="*/ 907 h 907"/>
                <a:gd name="T20" fmla="*/ 454 w 907"/>
                <a:gd name="T21" fmla="*/ 453 h 907"/>
                <a:gd name="T22" fmla="*/ 340 w 907"/>
                <a:gd name="T23" fmla="*/ 453 h 907"/>
                <a:gd name="T24" fmla="*/ 0 w 907"/>
                <a:gd name="T25" fmla="*/ 453 h 907"/>
                <a:gd name="T26" fmla="*/ 0 w 907"/>
                <a:gd name="T27" fmla="*/ 227 h 907"/>
                <a:gd name="T28" fmla="*/ 114 w 907"/>
                <a:gd name="T29" fmla="*/ 227 h 907"/>
                <a:gd name="T30" fmla="*/ 114 w 907"/>
                <a:gd name="T31" fmla="*/ 113 h 907"/>
                <a:gd name="T32" fmla="*/ 227 w 907"/>
                <a:gd name="T33" fmla="*/ 113 h 907"/>
                <a:gd name="T34" fmla="*/ 227 w 907"/>
                <a:gd name="T3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7" h="907">
                  <a:moveTo>
                    <a:pt x="227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681" y="113"/>
                  </a:lnTo>
                  <a:lnTo>
                    <a:pt x="681" y="453"/>
                  </a:lnTo>
                  <a:lnTo>
                    <a:pt x="794" y="453"/>
                  </a:lnTo>
                  <a:lnTo>
                    <a:pt x="794" y="680"/>
                  </a:lnTo>
                  <a:lnTo>
                    <a:pt x="907" y="680"/>
                  </a:lnTo>
                  <a:lnTo>
                    <a:pt x="907" y="907"/>
                  </a:lnTo>
                  <a:lnTo>
                    <a:pt x="454" y="907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0" y="45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3" name="Freeform 27"/>
            <p:cNvSpPr>
              <a:spLocks/>
            </p:cNvSpPr>
            <p:nvPr/>
          </p:nvSpPr>
          <p:spPr bwMode="auto">
            <a:xfrm>
              <a:off x="630" y="2003"/>
              <a:ext cx="794" cy="794"/>
            </a:xfrm>
            <a:custGeom>
              <a:avLst/>
              <a:gdLst>
                <a:gd name="T0" fmla="*/ 794 w 794"/>
                <a:gd name="T1" fmla="*/ 0 h 794"/>
                <a:gd name="T2" fmla="*/ 227 w 794"/>
                <a:gd name="T3" fmla="*/ 0 h 794"/>
                <a:gd name="T4" fmla="*/ 227 w 794"/>
                <a:gd name="T5" fmla="*/ 114 h 794"/>
                <a:gd name="T6" fmla="*/ 0 w 794"/>
                <a:gd name="T7" fmla="*/ 114 h 794"/>
                <a:gd name="T8" fmla="*/ 0 w 794"/>
                <a:gd name="T9" fmla="*/ 454 h 794"/>
                <a:gd name="T10" fmla="*/ 227 w 794"/>
                <a:gd name="T11" fmla="*/ 454 h 794"/>
                <a:gd name="T12" fmla="*/ 227 w 794"/>
                <a:gd name="T13" fmla="*/ 567 h 794"/>
                <a:gd name="T14" fmla="*/ 113 w 794"/>
                <a:gd name="T15" fmla="*/ 567 h 794"/>
                <a:gd name="T16" fmla="*/ 113 w 794"/>
                <a:gd name="T17" fmla="*/ 681 h 794"/>
                <a:gd name="T18" fmla="*/ 227 w 794"/>
                <a:gd name="T19" fmla="*/ 681 h 794"/>
                <a:gd name="T20" fmla="*/ 227 w 794"/>
                <a:gd name="T21" fmla="*/ 794 h 794"/>
                <a:gd name="T22" fmla="*/ 567 w 794"/>
                <a:gd name="T23" fmla="*/ 794 h 794"/>
                <a:gd name="T24" fmla="*/ 567 w 794"/>
                <a:gd name="T25" fmla="*/ 681 h 794"/>
                <a:gd name="T26" fmla="*/ 680 w 794"/>
                <a:gd name="T27" fmla="*/ 681 h 794"/>
                <a:gd name="T28" fmla="*/ 680 w 794"/>
                <a:gd name="T29" fmla="*/ 567 h 794"/>
                <a:gd name="T30" fmla="*/ 794 w 794"/>
                <a:gd name="T31" fmla="*/ 567 h 794"/>
                <a:gd name="T32" fmla="*/ 794 w 794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794">
                  <a:moveTo>
                    <a:pt x="794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4" name="Freeform 28"/>
            <p:cNvSpPr>
              <a:spLocks/>
            </p:cNvSpPr>
            <p:nvPr/>
          </p:nvSpPr>
          <p:spPr bwMode="auto">
            <a:xfrm>
              <a:off x="4259" y="3478"/>
              <a:ext cx="567" cy="453"/>
            </a:xfrm>
            <a:custGeom>
              <a:avLst/>
              <a:gdLst>
                <a:gd name="T0" fmla="*/ 0 w 567"/>
                <a:gd name="T1" fmla="*/ 113 h 453"/>
                <a:gd name="T2" fmla="*/ 0 w 567"/>
                <a:gd name="T3" fmla="*/ 226 h 453"/>
                <a:gd name="T4" fmla="*/ 113 w 567"/>
                <a:gd name="T5" fmla="*/ 226 h 453"/>
                <a:gd name="T6" fmla="*/ 113 w 567"/>
                <a:gd name="T7" fmla="*/ 453 h 453"/>
                <a:gd name="T8" fmla="*/ 567 w 567"/>
                <a:gd name="T9" fmla="*/ 453 h 453"/>
                <a:gd name="T10" fmla="*/ 567 w 567"/>
                <a:gd name="T11" fmla="*/ 0 h 453"/>
                <a:gd name="T12" fmla="*/ 453 w 567"/>
                <a:gd name="T13" fmla="*/ 0 h 453"/>
                <a:gd name="T14" fmla="*/ 453 w 567"/>
                <a:gd name="T15" fmla="*/ 113 h 453"/>
                <a:gd name="T16" fmla="*/ 0 w 567"/>
                <a:gd name="T17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453">
                  <a:moveTo>
                    <a:pt x="0" y="113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453"/>
                  </a:lnTo>
                  <a:lnTo>
                    <a:pt x="567" y="453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5" name="Freeform 29"/>
            <p:cNvSpPr>
              <a:spLocks/>
            </p:cNvSpPr>
            <p:nvPr/>
          </p:nvSpPr>
          <p:spPr bwMode="auto">
            <a:xfrm>
              <a:off x="4032" y="2797"/>
              <a:ext cx="1134" cy="794"/>
            </a:xfrm>
            <a:custGeom>
              <a:avLst/>
              <a:gdLst>
                <a:gd name="T0" fmla="*/ 113 w 1134"/>
                <a:gd name="T1" fmla="*/ 114 h 794"/>
                <a:gd name="T2" fmla="*/ 340 w 1134"/>
                <a:gd name="T3" fmla="*/ 114 h 794"/>
                <a:gd name="T4" fmla="*/ 340 w 1134"/>
                <a:gd name="T5" fmla="*/ 340 h 794"/>
                <a:gd name="T6" fmla="*/ 794 w 1134"/>
                <a:gd name="T7" fmla="*/ 340 h 794"/>
                <a:gd name="T8" fmla="*/ 794 w 1134"/>
                <a:gd name="T9" fmla="*/ 114 h 794"/>
                <a:gd name="T10" fmla="*/ 1021 w 1134"/>
                <a:gd name="T11" fmla="*/ 114 h 794"/>
                <a:gd name="T12" fmla="*/ 1021 w 1134"/>
                <a:gd name="T13" fmla="*/ 0 h 794"/>
                <a:gd name="T14" fmla="*/ 1134 w 1134"/>
                <a:gd name="T15" fmla="*/ 0 h 794"/>
                <a:gd name="T16" fmla="*/ 1134 w 1134"/>
                <a:gd name="T17" fmla="*/ 227 h 794"/>
                <a:gd name="T18" fmla="*/ 1021 w 1134"/>
                <a:gd name="T19" fmla="*/ 227 h 794"/>
                <a:gd name="T20" fmla="*/ 1021 w 1134"/>
                <a:gd name="T21" fmla="*/ 340 h 794"/>
                <a:gd name="T22" fmla="*/ 907 w 1134"/>
                <a:gd name="T23" fmla="*/ 340 h 794"/>
                <a:gd name="T24" fmla="*/ 907 w 1134"/>
                <a:gd name="T25" fmla="*/ 454 h 794"/>
                <a:gd name="T26" fmla="*/ 794 w 1134"/>
                <a:gd name="T27" fmla="*/ 454 h 794"/>
                <a:gd name="T28" fmla="*/ 794 w 1134"/>
                <a:gd name="T29" fmla="*/ 681 h 794"/>
                <a:gd name="T30" fmla="*/ 680 w 1134"/>
                <a:gd name="T31" fmla="*/ 681 h 794"/>
                <a:gd name="T32" fmla="*/ 680 w 1134"/>
                <a:gd name="T33" fmla="*/ 794 h 794"/>
                <a:gd name="T34" fmla="*/ 340 w 1134"/>
                <a:gd name="T35" fmla="*/ 794 h 794"/>
                <a:gd name="T36" fmla="*/ 340 w 1134"/>
                <a:gd name="T37" fmla="*/ 681 h 794"/>
                <a:gd name="T38" fmla="*/ 227 w 1134"/>
                <a:gd name="T39" fmla="*/ 681 h 794"/>
                <a:gd name="T40" fmla="*/ 227 w 1134"/>
                <a:gd name="T41" fmla="*/ 567 h 794"/>
                <a:gd name="T42" fmla="*/ 0 w 1134"/>
                <a:gd name="T43" fmla="*/ 567 h 794"/>
                <a:gd name="T44" fmla="*/ 0 w 1134"/>
                <a:gd name="T45" fmla="*/ 227 h 794"/>
                <a:gd name="T46" fmla="*/ 113 w 1134"/>
                <a:gd name="T47" fmla="*/ 227 h 794"/>
                <a:gd name="T48" fmla="*/ 113 w 1134"/>
                <a:gd name="T4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4" h="794">
                  <a:moveTo>
                    <a:pt x="113" y="114"/>
                  </a:moveTo>
                  <a:lnTo>
                    <a:pt x="340" y="114"/>
                  </a:lnTo>
                  <a:lnTo>
                    <a:pt x="340" y="340"/>
                  </a:lnTo>
                  <a:lnTo>
                    <a:pt x="794" y="340"/>
                  </a:lnTo>
                  <a:lnTo>
                    <a:pt x="794" y="114"/>
                  </a:lnTo>
                  <a:lnTo>
                    <a:pt x="1021" y="114"/>
                  </a:lnTo>
                  <a:lnTo>
                    <a:pt x="1021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6" name="Freeform 30"/>
            <p:cNvSpPr>
              <a:spLocks/>
            </p:cNvSpPr>
            <p:nvPr/>
          </p:nvSpPr>
          <p:spPr bwMode="auto">
            <a:xfrm>
              <a:off x="4826" y="2684"/>
              <a:ext cx="567" cy="1247"/>
            </a:xfrm>
            <a:custGeom>
              <a:avLst/>
              <a:gdLst>
                <a:gd name="T0" fmla="*/ 340 w 567"/>
                <a:gd name="T1" fmla="*/ 0 h 1247"/>
                <a:gd name="T2" fmla="*/ 453 w 567"/>
                <a:gd name="T3" fmla="*/ 0 h 1247"/>
                <a:gd name="T4" fmla="*/ 453 w 567"/>
                <a:gd name="T5" fmla="*/ 340 h 1247"/>
                <a:gd name="T6" fmla="*/ 567 w 567"/>
                <a:gd name="T7" fmla="*/ 340 h 1247"/>
                <a:gd name="T8" fmla="*/ 567 w 567"/>
                <a:gd name="T9" fmla="*/ 453 h 1247"/>
                <a:gd name="T10" fmla="*/ 453 w 567"/>
                <a:gd name="T11" fmla="*/ 453 h 1247"/>
                <a:gd name="T12" fmla="*/ 453 w 567"/>
                <a:gd name="T13" fmla="*/ 794 h 1247"/>
                <a:gd name="T14" fmla="*/ 567 w 567"/>
                <a:gd name="T15" fmla="*/ 794 h 1247"/>
                <a:gd name="T16" fmla="*/ 567 w 567"/>
                <a:gd name="T17" fmla="*/ 1020 h 1247"/>
                <a:gd name="T18" fmla="*/ 453 w 567"/>
                <a:gd name="T19" fmla="*/ 1020 h 1247"/>
                <a:gd name="T20" fmla="*/ 453 w 567"/>
                <a:gd name="T21" fmla="*/ 1134 h 1247"/>
                <a:gd name="T22" fmla="*/ 340 w 567"/>
                <a:gd name="T23" fmla="*/ 1134 h 1247"/>
                <a:gd name="T24" fmla="*/ 340 w 567"/>
                <a:gd name="T25" fmla="*/ 1247 h 1247"/>
                <a:gd name="T26" fmla="*/ 113 w 567"/>
                <a:gd name="T27" fmla="*/ 1247 h 1247"/>
                <a:gd name="T28" fmla="*/ 113 w 567"/>
                <a:gd name="T29" fmla="*/ 1020 h 1247"/>
                <a:gd name="T30" fmla="*/ 0 w 567"/>
                <a:gd name="T31" fmla="*/ 1020 h 1247"/>
                <a:gd name="T32" fmla="*/ 0 w 567"/>
                <a:gd name="T33" fmla="*/ 567 h 1247"/>
                <a:gd name="T34" fmla="*/ 113 w 567"/>
                <a:gd name="T35" fmla="*/ 567 h 1247"/>
                <a:gd name="T36" fmla="*/ 113 w 567"/>
                <a:gd name="T37" fmla="*/ 453 h 1247"/>
                <a:gd name="T38" fmla="*/ 227 w 567"/>
                <a:gd name="T39" fmla="*/ 453 h 1247"/>
                <a:gd name="T40" fmla="*/ 227 w 567"/>
                <a:gd name="T41" fmla="*/ 340 h 1247"/>
                <a:gd name="T42" fmla="*/ 340 w 567"/>
                <a:gd name="T43" fmla="*/ 340 h 1247"/>
                <a:gd name="T44" fmla="*/ 340 w 567"/>
                <a:gd name="T4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1247">
                  <a:moveTo>
                    <a:pt x="340" y="0"/>
                  </a:moveTo>
                  <a:lnTo>
                    <a:pt x="453" y="0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794"/>
                  </a:lnTo>
                  <a:lnTo>
                    <a:pt x="567" y="794"/>
                  </a:lnTo>
                  <a:lnTo>
                    <a:pt x="567" y="1020"/>
                  </a:lnTo>
                  <a:lnTo>
                    <a:pt x="453" y="1020"/>
                  </a:lnTo>
                  <a:lnTo>
                    <a:pt x="453" y="1134"/>
                  </a:lnTo>
                  <a:lnTo>
                    <a:pt x="340" y="1134"/>
                  </a:lnTo>
                  <a:lnTo>
                    <a:pt x="340" y="1247"/>
                  </a:lnTo>
                  <a:lnTo>
                    <a:pt x="113" y="1247"/>
                  </a:lnTo>
                  <a:lnTo>
                    <a:pt x="113" y="1020"/>
                  </a:lnTo>
                  <a:lnTo>
                    <a:pt x="0" y="102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7" name="Freeform 31"/>
            <p:cNvSpPr>
              <a:spLocks/>
            </p:cNvSpPr>
            <p:nvPr/>
          </p:nvSpPr>
          <p:spPr bwMode="auto">
            <a:xfrm>
              <a:off x="4259" y="3704"/>
              <a:ext cx="340" cy="567"/>
            </a:xfrm>
            <a:custGeom>
              <a:avLst/>
              <a:gdLst>
                <a:gd name="T0" fmla="*/ 0 w 340"/>
                <a:gd name="T1" fmla="*/ 0 h 567"/>
                <a:gd name="T2" fmla="*/ 0 w 340"/>
                <a:gd name="T3" fmla="*/ 454 h 567"/>
                <a:gd name="T4" fmla="*/ 227 w 340"/>
                <a:gd name="T5" fmla="*/ 454 h 567"/>
                <a:gd name="T6" fmla="*/ 227 w 340"/>
                <a:gd name="T7" fmla="*/ 567 h 567"/>
                <a:gd name="T8" fmla="*/ 340 w 340"/>
                <a:gd name="T9" fmla="*/ 567 h 567"/>
                <a:gd name="T10" fmla="*/ 340 w 340"/>
                <a:gd name="T11" fmla="*/ 227 h 567"/>
                <a:gd name="T12" fmla="*/ 113 w 340"/>
                <a:gd name="T13" fmla="*/ 227 h 567"/>
                <a:gd name="T14" fmla="*/ 113 w 340"/>
                <a:gd name="T15" fmla="*/ 0 h 567"/>
                <a:gd name="T16" fmla="*/ 0 w 340"/>
                <a:gd name="T1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567">
                  <a:moveTo>
                    <a:pt x="0" y="0"/>
                  </a:move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8" name="Freeform 32"/>
            <p:cNvSpPr>
              <a:spLocks/>
            </p:cNvSpPr>
            <p:nvPr/>
          </p:nvSpPr>
          <p:spPr bwMode="auto">
            <a:xfrm>
              <a:off x="4599" y="3704"/>
              <a:ext cx="680" cy="908"/>
            </a:xfrm>
            <a:custGeom>
              <a:avLst/>
              <a:gdLst>
                <a:gd name="T0" fmla="*/ 0 w 680"/>
                <a:gd name="T1" fmla="*/ 227 h 908"/>
                <a:gd name="T2" fmla="*/ 0 w 680"/>
                <a:gd name="T3" fmla="*/ 794 h 908"/>
                <a:gd name="T4" fmla="*/ 113 w 680"/>
                <a:gd name="T5" fmla="*/ 794 h 908"/>
                <a:gd name="T6" fmla="*/ 113 w 680"/>
                <a:gd name="T7" fmla="*/ 908 h 908"/>
                <a:gd name="T8" fmla="*/ 454 w 680"/>
                <a:gd name="T9" fmla="*/ 908 h 908"/>
                <a:gd name="T10" fmla="*/ 454 w 680"/>
                <a:gd name="T11" fmla="*/ 681 h 908"/>
                <a:gd name="T12" fmla="*/ 567 w 680"/>
                <a:gd name="T13" fmla="*/ 681 h 908"/>
                <a:gd name="T14" fmla="*/ 567 w 680"/>
                <a:gd name="T15" fmla="*/ 454 h 908"/>
                <a:gd name="T16" fmla="*/ 680 w 680"/>
                <a:gd name="T17" fmla="*/ 454 h 908"/>
                <a:gd name="T18" fmla="*/ 680 w 680"/>
                <a:gd name="T19" fmla="*/ 341 h 908"/>
                <a:gd name="T20" fmla="*/ 454 w 680"/>
                <a:gd name="T21" fmla="*/ 341 h 908"/>
                <a:gd name="T22" fmla="*/ 454 w 680"/>
                <a:gd name="T23" fmla="*/ 227 h 908"/>
                <a:gd name="T24" fmla="*/ 340 w 680"/>
                <a:gd name="T25" fmla="*/ 227 h 908"/>
                <a:gd name="T26" fmla="*/ 340 w 680"/>
                <a:gd name="T27" fmla="*/ 0 h 908"/>
                <a:gd name="T28" fmla="*/ 227 w 680"/>
                <a:gd name="T29" fmla="*/ 0 h 908"/>
                <a:gd name="T30" fmla="*/ 227 w 680"/>
                <a:gd name="T31" fmla="*/ 227 h 908"/>
                <a:gd name="T32" fmla="*/ 0 w 680"/>
                <a:gd name="T33" fmla="*/ 22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908">
                  <a:moveTo>
                    <a:pt x="0" y="227"/>
                  </a:moveTo>
                  <a:lnTo>
                    <a:pt x="0" y="794"/>
                  </a:lnTo>
                  <a:lnTo>
                    <a:pt x="113" y="794"/>
                  </a:lnTo>
                  <a:lnTo>
                    <a:pt x="113" y="908"/>
                  </a:lnTo>
                  <a:lnTo>
                    <a:pt x="454" y="908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9" name="Freeform 33"/>
            <p:cNvSpPr>
              <a:spLocks/>
            </p:cNvSpPr>
            <p:nvPr/>
          </p:nvSpPr>
          <p:spPr bwMode="auto">
            <a:xfrm>
              <a:off x="4486" y="4838"/>
              <a:ext cx="226" cy="341"/>
            </a:xfrm>
            <a:custGeom>
              <a:avLst/>
              <a:gdLst>
                <a:gd name="T0" fmla="*/ 226 w 226"/>
                <a:gd name="T1" fmla="*/ 0 h 341"/>
                <a:gd name="T2" fmla="*/ 0 w 226"/>
                <a:gd name="T3" fmla="*/ 0 h 341"/>
                <a:gd name="T4" fmla="*/ 0 w 226"/>
                <a:gd name="T5" fmla="*/ 341 h 341"/>
                <a:gd name="T6" fmla="*/ 226 w 226"/>
                <a:gd name="T7" fmla="*/ 341 h 341"/>
                <a:gd name="T8" fmla="*/ 226 w 22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341">
                  <a:moveTo>
                    <a:pt x="226" y="0"/>
                  </a:moveTo>
                  <a:lnTo>
                    <a:pt x="0" y="0"/>
                  </a:lnTo>
                  <a:lnTo>
                    <a:pt x="0" y="341"/>
                  </a:lnTo>
                  <a:lnTo>
                    <a:pt x="226" y="341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0" name="Freeform 34"/>
            <p:cNvSpPr>
              <a:spLocks/>
            </p:cNvSpPr>
            <p:nvPr/>
          </p:nvSpPr>
          <p:spPr bwMode="auto">
            <a:xfrm>
              <a:off x="5053" y="4952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0 w 340"/>
                <a:gd name="T3" fmla="*/ 0 h 340"/>
                <a:gd name="T4" fmla="*/ 0 w 340"/>
                <a:gd name="T5" fmla="*/ 340 h 340"/>
                <a:gd name="T6" fmla="*/ 113 w 340"/>
                <a:gd name="T7" fmla="*/ 340 h 340"/>
                <a:gd name="T8" fmla="*/ 113 w 340"/>
                <a:gd name="T9" fmla="*/ 227 h 340"/>
                <a:gd name="T10" fmla="*/ 340 w 340"/>
                <a:gd name="T11" fmla="*/ 227 h 340"/>
                <a:gd name="T12" fmla="*/ 340 w 340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1" name="Freeform 35"/>
            <p:cNvSpPr>
              <a:spLocks/>
            </p:cNvSpPr>
            <p:nvPr/>
          </p:nvSpPr>
          <p:spPr bwMode="auto">
            <a:xfrm>
              <a:off x="4486" y="4498"/>
              <a:ext cx="680" cy="794"/>
            </a:xfrm>
            <a:custGeom>
              <a:avLst/>
              <a:gdLst>
                <a:gd name="T0" fmla="*/ 113 w 680"/>
                <a:gd name="T1" fmla="*/ 0 h 794"/>
                <a:gd name="T2" fmla="*/ 113 w 680"/>
                <a:gd name="T3" fmla="*/ 227 h 794"/>
                <a:gd name="T4" fmla="*/ 0 w 680"/>
                <a:gd name="T5" fmla="*/ 227 h 794"/>
                <a:gd name="T6" fmla="*/ 0 w 680"/>
                <a:gd name="T7" fmla="*/ 340 h 794"/>
                <a:gd name="T8" fmla="*/ 226 w 680"/>
                <a:gd name="T9" fmla="*/ 340 h 794"/>
                <a:gd name="T10" fmla="*/ 226 w 680"/>
                <a:gd name="T11" fmla="*/ 794 h 794"/>
                <a:gd name="T12" fmla="*/ 567 w 680"/>
                <a:gd name="T13" fmla="*/ 794 h 794"/>
                <a:gd name="T14" fmla="*/ 567 w 680"/>
                <a:gd name="T15" fmla="*/ 454 h 794"/>
                <a:gd name="T16" fmla="*/ 680 w 680"/>
                <a:gd name="T17" fmla="*/ 454 h 794"/>
                <a:gd name="T18" fmla="*/ 680 w 680"/>
                <a:gd name="T19" fmla="*/ 227 h 794"/>
                <a:gd name="T20" fmla="*/ 567 w 680"/>
                <a:gd name="T21" fmla="*/ 227 h 794"/>
                <a:gd name="T22" fmla="*/ 567 w 680"/>
                <a:gd name="T23" fmla="*/ 114 h 794"/>
                <a:gd name="T24" fmla="*/ 226 w 680"/>
                <a:gd name="T25" fmla="*/ 114 h 794"/>
                <a:gd name="T26" fmla="*/ 226 w 680"/>
                <a:gd name="T27" fmla="*/ 0 h 794"/>
                <a:gd name="T28" fmla="*/ 113 w 680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794">
                  <a:moveTo>
                    <a:pt x="113" y="0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6" y="340"/>
                  </a:lnTo>
                  <a:lnTo>
                    <a:pt x="226" y="794"/>
                  </a:lnTo>
                  <a:lnTo>
                    <a:pt x="567" y="794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2" name="Freeform 36"/>
            <p:cNvSpPr>
              <a:spLocks/>
            </p:cNvSpPr>
            <p:nvPr/>
          </p:nvSpPr>
          <p:spPr bwMode="auto">
            <a:xfrm>
              <a:off x="3578" y="4498"/>
              <a:ext cx="341" cy="340"/>
            </a:xfrm>
            <a:custGeom>
              <a:avLst/>
              <a:gdLst>
                <a:gd name="T0" fmla="*/ 341 w 341"/>
                <a:gd name="T1" fmla="*/ 114 h 340"/>
                <a:gd name="T2" fmla="*/ 227 w 341"/>
                <a:gd name="T3" fmla="*/ 114 h 340"/>
                <a:gd name="T4" fmla="*/ 227 w 341"/>
                <a:gd name="T5" fmla="*/ 0 h 340"/>
                <a:gd name="T6" fmla="*/ 114 w 341"/>
                <a:gd name="T7" fmla="*/ 0 h 340"/>
                <a:gd name="T8" fmla="*/ 114 w 341"/>
                <a:gd name="T9" fmla="*/ 114 h 340"/>
                <a:gd name="T10" fmla="*/ 0 w 341"/>
                <a:gd name="T11" fmla="*/ 114 h 340"/>
                <a:gd name="T12" fmla="*/ 0 w 341"/>
                <a:gd name="T13" fmla="*/ 340 h 340"/>
                <a:gd name="T14" fmla="*/ 114 w 341"/>
                <a:gd name="T15" fmla="*/ 340 h 340"/>
                <a:gd name="T16" fmla="*/ 114 w 341"/>
                <a:gd name="T17" fmla="*/ 227 h 340"/>
                <a:gd name="T18" fmla="*/ 341 w 341"/>
                <a:gd name="T19" fmla="*/ 227 h 340"/>
                <a:gd name="T20" fmla="*/ 341 w 341"/>
                <a:gd name="T21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0">
                  <a:moveTo>
                    <a:pt x="341" y="114"/>
                  </a:moveTo>
                  <a:lnTo>
                    <a:pt x="227" y="114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341" y="227"/>
                  </a:lnTo>
                  <a:lnTo>
                    <a:pt x="341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3" name="Freeform 37"/>
            <p:cNvSpPr>
              <a:spLocks/>
            </p:cNvSpPr>
            <p:nvPr/>
          </p:nvSpPr>
          <p:spPr bwMode="auto">
            <a:xfrm>
              <a:off x="3692" y="3364"/>
              <a:ext cx="907" cy="1701"/>
            </a:xfrm>
            <a:custGeom>
              <a:avLst/>
              <a:gdLst>
                <a:gd name="T0" fmla="*/ 0 w 907"/>
                <a:gd name="T1" fmla="*/ 1361 h 1701"/>
                <a:gd name="T2" fmla="*/ 0 w 907"/>
                <a:gd name="T3" fmla="*/ 1701 h 1701"/>
                <a:gd name="T4" fmla="*/ 567 w 907"/>
                <a:gd name="T5" fmla="*/ 1701 h 1701"/>
                <a:gd name="T6" fmla="*/ 567 w 907"/>
                <a:gd name="T7" fmla="*/ 1588 h 1701"/>
                <a:gd name="T8" fmla="*/ 680 w 907"/>
                <a:gd name="T9" fmla="*/ 1588 h 1701"/>
                <a:gd name="T10" fmla="*/ 680 w 907"/>
                <a:gd name="T11" fmla="*/ 1701 h 1701"/>
                <a:gd name="T12" fmla="*/ 794 w 907"/>
                <a:gd name="T13" fmla="*/ 1701 h 1701"/>
                <a:gd name="T14" fmla="*/ 794 w 907"/>
                <a:gd name="T15" fmla="*/ 1361 h 1701"/>
                <a:gd name="T16" fmla="*/ 907 w 907"/>
                <a:gd name="T17" fmla="*/ 1361 h 1701"/>
                <a:gd name="T18" fmla="*/ 907 w 907"/>
                <a:gd name="T19" fmla="*/ 907 h 1701"/>
                <a:gd name="T20" fmla="*/ 794 w 907"/>
                <a:gd name="T21" fmla="*/ 907 h 1701"/>
                <a:gd name="T22" fmla="*/ 794 w 907"/>
                <a:gd name="T23" fmla="*/ 794 h 1701"/>
                <a:gd name="T24" fmla="*/ 567 w 907"/>
                <a:gd name="T25" fmla="*/ 794 h 1701"/>
                <a:gd name="T26" fmla="*/ 567 w 907"/>
                <a:gd name="T27" fmla="*/ 227 h 1701"/>
                <a:gd name="T28" fmla="*/ 680 w 907"/>
                <a:gd name="T29" fmla="*/ 227 h 1701"/>
                <a:gd name="T30" fmla="*/ 680 w 907"/>
                <a:gd name="T31" fmla="*/ 114 h 1701"/>
                <a:gd name="T32" fmla="*/ 567 w 907"/>
                <a:gd name="T33" fmla="*/ 114 h 1701"/>
                <a:gd name="T34" fmla="*/ 567 w 907"/>
                <a:gd name="T35" fmla="*/ 0 h 1701"/>
                <a:gd name="T36" fmla="*/ 227 w 907"/>
                <a:gd name="T37" fmla="*/ 0 h 1701"/>
                <a:gd name="T38" fmla="*/ 227 w 907"/>
                <a:gd name="T39" fmla="*/ 114 h 1701"/>
                <a:gd name="T40" fmla="*/ 113 w 907"/>
                <a:gd name="T41" fmla="*/ 114 h 1701"/>
                <a:gd name="T42" fmla="*/ 113 w 907"/>
                <a:gd name="T43" fmla="*/ 454 h 1701"/>
                <a:gd name="T44" fmla="*/ 0 w 907"/>
                <a:gd name="T45" fmla="*/ 454 h 1701"/>
                <a:gd name="T46" fmla="*/ 0 w 907"/>
                <a:gd name="T47" fmla="*/ 567 h 1701"/>
                <a:gd name="T48" fmla="*/ 0 w 907"/>
                <a:gd name="T49" fmla="*/ 1021 h 1701"/>
                <a:gd name="T50" fmla="*/ 113 w 907"/>
                <a:gd name="T51" fmla="*/ 1021 h 1701"/>
                <a:gd name="T52" fmla="*/ 113 w 907"/>
                <a:gd name="T53" fmla="*/ 1248 h 1701"/>
                <a:gd name="T54" fmla="*/ 227 w 907"/>
                <a:gd name="T55" fmla="*/ 1248 h 1701"/>
                <a:gd name="T56" fmla="*/ 227 w 907"/>
                <a:gd name="T57" fmla="*/ 1361 h 1701"/>
                <a:gd name="T58" fmla="*/ 0 w 907"/>
                <a:gd name="T59" fmla="*/ 136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1701">
                  <a:moveTo>
                    <a:pt x="0" y="1361"/>
                  </a:moveTo>
                  <a:lnTo>
                    <a:pt x="0" y="1701"/>
                  </a:lnTo>
                  <a:lnTo>
                    <a:pt x="567" y="1701"/>
                  </a:lnTo>
                  <a:lnTo>
                    <a:pt x="567" y="1588"/>
                  </a:lnTo>
                  <a:lnTo>
                    <a:pt x="680" y="1588"/>
                  </a:lnTo>
                  <a:lnTo>
                    <a:pt x="680" y="1701"/>
                  </a:lnTo>
                  <a:lnTo>
                    <a:pt x="794" y="1701"/>
                  </a:lnTo>
                  <a:lnTo>
                    <a:pt x="794" y="1361"/>
                  </a:lnTo>
                  <a:lnTo>
                    <a:pt x="907" y="1361"/>
                  </a:lnTo>
                  <a:lnTo>
                    <a:pt x="907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567" y="79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1248"/>
                  </a:lnTo>
                  <a:lnTo>
                    <a:pt x="227" y="1248"/>
                  </a:lnTo>
                  <a:lnTo>
                    <a:pt x="227" y="1361"/>
                  </a:lnTo>
                  <a:lnTo>
                    <a:pt x="0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4" name="Freeform 38"/>
            <p:cNvSpPr>
              <a:spLocks/>
            </p:cNvSpPr>
            <p:nvPr/>
          </p:nvSpPr>
          <p:spPr bwMode="auto">
            <a:xfrm>
              <a:off x="3125" y="3818"/>
              <a:ext cx="680" cy="1247"/>
            </a:xfrm>
            <a:custGeom>
              <a:avLst/>
              <a:gdLst>
                <a:gd name="T0" fmla="*/ 567 w 680"/>
                <a:gd name="T1" fmla="*/ 1247 h 1247"/>
                <a:gd name="T2" fmla="*/ 227 w 680"/>
                <a:gd name="T3" fmla="*/ 1247 h 1247"/>
                <a:gd name="T4" fmla="*/ 227 w 680"/>
                <a:gd name="T5" fmla="*/ 794 h 1247"/>
                <a:gd name="T6" fmla="*/ 113 w 680"/>
                <a:gd name="T7" fmla="*/ 794 h 1247"/>
                <a:gd name="T8" fmla="*/ 113 w 680"/>
                <a:gd name="T9" fmla="*/ 680 h 1247"/>
                <a:gd name="T10" fmla="*/ 227 w 680"/>
                <a:gd name="T11" fmla="*/ 680 h 1247"/>
                <a:gd name="T12" fmla="*/ 227 w 680"/>
                <a:gd name="T13" fmla="*/ 453 h 1247"/>
                <a:gd name="T14" fmla="*/ 0 w 680"/>
                <a:gd name="T15" fmla="*/ 453 h 1247"/>
                <a:gd name="T16" fmla="*/ 0 w 680"/>
                <a:gd name="T17" fmla="*/ 113 h 1247"/>
                <a:gd name="T18" fmla="*/ 113 w 680"/>
                <a:gd name="T19" fmla="*/ 113 h 1247"/>
                <a:gd name="T20" fmla="*/ 113 w 680"/>
                <a:gd name="T21" fmla="*/ 0 h 1247"/>
                <a:gd name="T22" fmla="*/ 340 w 680"/>
                <a:gd name="T23" fmla="*/ 0 h 1247"/>
                <a:gd name="T24" fmla="*/ 340 w 680"/>
                <a:gd name="T25" fmla="*/ 113 h 1247"/>
                <a:gd name="T26" fmla="*/ 453 w 680"/>
                <a:gd name="T27" fmla="*/ 113 h 1247"/>
                <a:gd name="T28" fmla="*/ 453 w 680"/>
                <a:gd name="T29" fmla="*/ 227 h 1247"/>
                <a:gd name="T30" fmla="*/ 567 w 680"/>
                <a:gd name="T31" fmla="*/ 227 h 1247"/>
                <a:gd name="T32" fmla="*/ 567 w 680"/>
                <a:gd name="T33" fmla="*/ 567 h 1247"/>
                <a:gd name="T34" fmla="*/ 680 w 680"/>
                <a:gd name="T35" fmla="*/ 567 h 1247"/>
                <a:gd name="T36" fmla="*/ 680 w 680"/>
                <a:gd name="T37" fmla="*/ 680 h 1247"/>
                <a:gd name="T38" fmla="*/ 567 w 680"/>
                <a:gd name="T39" fmla="*/ 680 h 1247"/>
                <a:gd name="T40" fmla="*/ 567 w 680"/>
                <a:gd name="T41" fmla="*/ 794 h 1247"/>
                <a:gd name="T42" fmla="*/ 453 w 680"/>
                <a:gd name="T43" fmla="*/ 794 h 1247"/>
                <a:gd name="T44" fmla="*/ 453 w 680"/>
                <a:gd name="T45" fmla="*/ 1020 h 1247"/>
                <a:gd name="T46" fmla="*/ 567 w 680"/>
                <a:gd name="T47" fmla="*/ 1020 h 1247"/>
                <a:gd name="T48" fmla="*/ 567 w 680"/>
                <a:gd name="T49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1247">
                  <a:moveTo>
                    <a:pt x="567" y="1247"/>
                  </a:moveTo>
                  <a:lnTo>
                    <a:pt x="227" y="1247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1020"/>
                  </a:lnTo>
                  <a:lnTo>
                    <a:pt x="567" y="1020"/>
                  </a:lnTo>
                  <a:lnTo>
                    <a:pt x="567" y="124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5" name="Freeform 39"/>
            <p:cNvSpPr>
              <a:spLocks/>
            </p:cNvSpPr>
            <p:nvPr/>
          </p:nvSpPr>
          <p:spPr bwMode="auto">
            <a:xfrm>
              <a:off x="3011" y="4271"/>
              <a:ext cx="341" cy="794"/>
            </a:xfrm>
            <a:custGeom>
              <a:avLst/>
              <a:gdLst>
                <a:gd name="T0" fmla="*/ 341 w 341"/>
                <a:gd name="T1" fmla="*/ 0 h 794"/>
                <a:gd name="T2" fmla="*/ 114 w 341"/>
                <a:gd name="T3" fmla="*/ 0 h 794"/>
                <a:gd name="T4" fmla="*/ 114 w 341"/>
                <a:gd name="T5" fmla="*/ 114 h 794"/>
                <a:gd name="T6" fmla="*/ 0 w 341"/>
                <a:gd name="T7" fmla="*/ 114 h 794"/>
                <a:gd name="T8" fmla="*/ 0 w 341"/>
                <a:gd name="T9" fmla="*/ 567 h 794"/>
                <a:gd name="T10" fmla="*/ 114 w 341"/>
                <a:gd name="T11" fmla="*/ 567 h 794"/>
                <a:gd name="T12" fmla="*/ 114 w 341"/>
                <a:gd name="T13" fmla="*/ 794 h 794"/>
                <a:gd name="T14" fmla="*/ 341 w 341"/>
                <a:gd name="T15" fmla="*/ 794 h 794"/>
                <a:gd name="T16" fmla="*/ 341 w 341"/>
                <a:gd name="T17" fmla="*/ 341 h 794"/>
                <a:gd name="T18" fmla="*/ 227 w 341"/>
                <a:gd name="T19" fmla="*/ 341 h 794"/>
                <a:gd name="T20" fmla="*/ 227 w 341"/>
                <a:gd name="T21" fmla="*/ 227 h 794"/>
                <a:gd name="T22" fmla="*/ 341 w 341"/>
                <a:gd name="T23" fmla="*/ 227 h 794"/>
                <a:gd name="T24" fmla="*/ 341 w 341"/>
                <a:gd name="T2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794">
                  <a:moveTo>
                    <a:pt x="341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341" y="794"/>
                  </a:lnTo>
                  <a:lnTo>
                    <a:pt x="341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6" name="Freeform 40"/>
            <p:cNvSpPr>
              <a:spLocks/>
            </p:cNvSpPr>
            <p:nvPr/>
          </p:nvSpPr>
          <p:spPr bwMode="auto">
            <a:xfrm>
              <a:off x="2988" y="4614"/>
              <a:ext cx="15" cy="6"/>
            </a:xfrm>
            <a:custGeom>
              <a:avLst/>
              <a:gdLst>
                <a:gd name="T0" fmla="*/ 15 w 15"/>
                <a:gd name="T1" fmla="*/ 0 h 6"/>
                <a:gd name="T2" fmla="*/ 0 w 15"/>
                <a:gd name="T3" fmla="*/ 6 h 6"/>
                <a:gd name="T4" fmla="*/ 15 w 15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6">
                  <a:moveTo>
                    <a:pt x="15" y="0"/>
                  </a:moveTo>
                  <a:cubicBezTo>
                    <a:pt x="10" y="2"/>
                    <a:pt x="0" y="6"/>
                    <a:pt x="0" y="6"/>
                  </a:cubicBezTo>
                  <a:cubicBezTo>
                    <a:pt x="0" y="6"/>
                    <a:pt x="10" y="2"/>
                    <a:pt x="15" y="0"/>
                  </a:cubicBez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7" name="Freeform 41"/>
            <p:cNvSpPr>
              <a:spLocks/>
            </p:cNvSpPr>
            <p:nvPr/>
          </p:nvSpPr>
          <p:spPr bwMode="auto">
            <a:xfrm>
              <a:off x="2558" y="4612"/>
              <a:ext cx="567" cy="680"/>
            </a:xfrm>
            <a:custGeom>
              <a:avLst/>
              <a:gdLst>
                <a:gd name="T0" fmla="*/ 453 w 567"/>
                <a:gd name="T1" fmla="*/ 0 h 680"/>
                <a:gd name="T2" fmla="*/ 113 w 567"/>
                <a:gd name="T3" fmla="*/ 0 h 680"/>
                <a:gd name="T4" fmla="*/ 113 w 567"/>
                <a:gd name="T5" fmla="*/ 113 h 680"/>
                <a:gd name="T6" fmla="*/ 0 w 567"/>
                <a:gd name="T7" fmla="*/ 113 h 680"/>
                <a:gd name="T8" fmla="*/ 0 w 567"/>
                <a:gd name="T9" fmla="*/ 340 h 680"/>
                <a:gd name="T10" fmla="*/ 113 w 567"/>
                <a:gd name="T11" fmla="*/ 340 h 680"/>
                <a:gd name="T12" fmla="*/ 113 w 567"/>
                <a:gd name="T13" fmla="*/ 453 h 680"/>
                <a:gd name="T14" fmla="*/ 0 w 567"/>
                <a:gd name="T15" fmla="*/ 453 h 680"/>
                <a:gd name="T16" fmla="*/ 0 w 567"/>
                <a:gd name="T17" fmla="*/ 680 h 680"/>
                <a:gd name="T18" fmla="*/ 113 w 567"/>
                <a:gd name="T19" fmla="*/ 680 h 680"/>
                <a:gd name="T20" fmla="*/ 113 w 567"/>
                <a:gd name="T21" fmla="*/ 567 h 680"/>
                <a:gd name="T22" fmla="*/ 340 w 567"/>
                <a:gd name="T23" fmla="*/ 567 h 680"/>
                <a:gd name="T24" fmla="*/ 340 w 567"/>
                <a:gd name="T25" fmla="*/ 680 h 680"/>
                <a:gd name="T26" fmla="*/ 453 w 567"/>
                <a:gd name="T27" fmla="*/ 680 h 680"/>
                <a:gd name="T28" fmla="*/ 453 w 567"/>
                <a:gd name="T29" fmla="*/ 567 h 680"/>
                <a:gd name="T30" fmla="*/ 567 w 567"/>
                <a:gd name="T31" fmla="*/ 567 h 680"/>
                <a:gd name="T32" fmla="*/ 567 w 567"/>
                <a:gd name="T33" fmla="*/ 226 h 680"/>
                <a:gd name="T34" fmla="*/ 453 w 567"/>
                <a:gd name="T35" fmla="*/ 226 h 680"/>
                <a:gd name="T36" fmla="*/ 453 w 567"/>
                <a:gd name="T3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680">
                  <a:moveTo>
                    <a:pt x="453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226"/>
                  </a:lnTo>
                  <a:lnTo>
                    <a:pt x="453" y="226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8" name="Freeform 42"/>
            <p:cNvSpPr>
              <a:spLocks/>
            </p:cNvSpPr>
            <p:nvPr/>
          </p:nvSpPr>
          <p:spPr bwMode="auto">
            <a:xfrm>
              <a:off x="2331" y="4158"/>
              <a:ext cx="794" cy="567"/>
            </a:xfrm>
            <a:custGeom>
              <a:avLst/>
              <a:gdLst>
                <a:gd name="T0" fmla="*/ 794 w 794"/>
                <a:gd name="T1" fmla="*/ 0 h 567"/>
                <a:gd name="T2" fmla="*/ 794 w 794"/>
                <a:gd name="T3" fmla="*/ 227 h 567"/>
                <a:gd name="T4" fmla="*/ 680 w 794"/>
                <a:gd name="T5" fmla="*/ 227 h 567"/>
                <a:gd name="T6" fmla="*/ 680 w 794"/>
                <a:gd name="T7" fmla="*/ 454 h 567"/>
                <a:gd name="T8" fmla="*/ 340 w 794"/>
                <a:gd name="T9" fmla="*/ 454 h 567"/>
                <a:gd name="T10" fmla="*/ 340 w 794"/>
                <a:gd name="T11" fmla="*/ 567 h 567"/>
                <a:gd name="T12" fmla="*/ 0 w 794"/>
                <a:gd name="T13" fmla="*/ 567 h 567"/>
                <a:gd name="T14" fmla="*/ 0 w 794"/>
                <a:gd name="T15" fmla="*/ 227 h 567"/>
                <a:gd name="T16" fmla="*/ 113 w 794"/>
                <a:gd name="T17" fmla="*/ 227 h 567"/>
                <a:gd name="T18" fmla="*/ 113 w 794"/>
                <a:gd name="T19" fmla="*/ 113 h 567"/>
                <a:gd name="T20" fmla="*/ 227 w 794"/>
                <a:gd name="T21" fmla="*/ 113 h 567"/>
                <a:gd name="T22" fmla="*/ 227 w 794"/>
                <a:gd name="T23" fmla="*/ 0 h 567"/>
                <a:gd name="T24" fmla="*/ 794 w 794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567">
                  <a:moveTo>
                    <a:pt x="794" y="0"/>
                  </a:moveTo>
                  <a:lnTo>
                    <a:pt x="794" y="227"/>
                  </a:lnTo>
                  <a:lnTo>
                    <a:pt x="680" y="227"/>
                  </a:lnTo>
                  <a:lnTo>
                    <a:pt x="680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9" name="Freeform 43"/>
            <p:cNvSpPr>
              <a:spLocks/>
            </p:cNvSpPr>
            <p:nvPr/>
          </p:nvSpPr>
          <p:spPr bwMode="auto">
            <a:xfrm>
              <a:off x="2331" y="3024"/>
              <a:ext cx="1021" cy="1247"/>
            </a:xfrm>
            <a:custGeom>
              <a:avLst/>
              <a:gdLst>
                <a:gd name="T0" fmla="*/ 680 w 1021"/>
                <a:gd name="T1" fmla="*/ 0 h 1247"/>
                <a:gd name="T2" fmla="*/ 680 w 1021"/>
                <a:gd name="T3" fmla="*/ 227 h 1247"/>
                <a:gd name="T4" fmla="*/ 794 w 1021"/>
                <a:gd name="T5" fmla="*/ 227 h 1247"/>
                <a:gd name="T6" fmla="*/ 794 w 1021"/>
                <a:gd name="T7" fmla="*/ 680 h 1247"/>
                <a:gd name="T8" fmla="*/ 1021 w 1021"/>
                <a:gd name="T9" fmla="*/ 680 h 1247"/>
                <a:gd name="T10" fmla="*/ 1021 w 1021"/>
                <a:gd name="T11" fmla="*/ 794 h 1247"/>
                <a:gd name="T12" fmla="*/ 907 w 1021"/>
                <a:gd name="T13" fmla="*/ 794 h 1247"/>
                <a:gd name="T14" fmla="*/ 907 w 1021"/>
                <a:gd name="T15" fmla="*/ 907 h 1247"/>
                <a:gd name="T16" fmla="*/ 794 w 1021"/>
                <a:gd name="T17" fmla="*/ 907 h 1247"/>
                <a:gd name="T18" fmla="*/ 794 w 1021"/>
                <a:gd name="T19" fmla="*/ 1134 h 1247"/>
                <a:gd name="T20" fmla="*/ 227 w 1021"/>
                <a:gd name="T21" fmla="*/ 1134 h 1247"/>
                <a:gd name="T22" fmla="*/ 227 w 1021"/>
                <a:gd name="T23" fmla="*/ 1247 h 1247"/>
                <a:gd name="T24" fmla="*/ 113 w 1021"/>
                <a:gd name="T25" fmla="*/ 1247 h 1247"/>
                <a:gd name="T26" fmla="*/ 113 w 1021"/>
                <a:gd name="T27" fmla="*/ 1134 h 1247"/>
                <a:gd name="T28" fmla="*/ 0 w 1021"/>
                <a:gd name="T29" fmla="*/ 1134 h 1247"/>
                <a:gd name="T30" fmla="*/ 0 w 1021"/>
                <a:gd name="T31" fmla="*/ 1021 h 1247"/>
                <a:gd name="T32" fmla="*/ 113 w 1021"/>
                <a:gd name="T33" fmla="*/ 1021 h 1247"/>
                <a:gd name="T34" fmla="*/ 113 w 1021"/>
                <a:gd name="T35" fmla="*/ 794 h 1247"/>
                <a:gd name="T36" fmla="*/ 0 w 1021"/>
                <a:gd name="T37" fmla="*/ 794 h 1247"/>
                <a:gd name="T38" fmla="*/ 0 w 1021"/>
                <a:gd name="T39" fmla="*/ 680 h 1247"/>
                <a:gd name="T40" fmla="*/ 113 w 1021"/>
                <a:gd name="T41" fmla="*/ 680 h 1247"/>
                <a:gd name="T42" fmla="*/ 113 w 1021"/>
                <a:gd name="T43" fmla="*/ 567 h 1247"/>
                <a:gd name="T44" fmla="*/ 227 w 1021"/>
                <a:gd name="T45" fmla="*/ 567 h 1247"/>
                <a:gd name="T46" fmla="*/ 227 w 1021"/>
                <a:gd name="T47" fmla="*/ 340 h 1247"/>
                <a:gd name="T48" fmla="*/ 454 w 1021"/>
                <a:gd name="T49" fmla="*/ 340 h 1247"/>
                <a:gd name="T50" fmla="*/ 454 w 1021"/>
                <a:gd name="T51" fmla="*/ 0 h 1247"/>
                <a:gd name="T52" fmla="*/ 680 w 1021"/>
                <a:gd name="T53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1247">
                  <a:moveTo>
                    <a:pt x="680" y="0"/>
                  </a:moveTo>
                  <a:lnTo>
                    <a:pt x="680" y="227"/>
                  </a:lnTo>
                  <a:lnTo>
                    <a:pt x="794" y="227"/>
                  </a:lnTo>
                  <a:lnTo>
                    <a:pt x="794" y="680"/>
                  </a:lnTo>
                  <a:lnTo>
                    <a:pt x="1021" y="680"/>
                  </a:lnTo>
                  <a:lnTo>
                    <a:pt x="1021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794" y="907"/>
                  </a:lnTo>
                  <a:lnTo>
                    <a:pt x="794" y="1134"/>
                  </a:lnTo>
                  <a:lnTo>
                    <a:pt x="227" y="1134"/>
                  </a:lnTo>
                  <a:lnTo>
                    <a:pt x="227" y="1247"/>
                  </a:lnTo>
                  <a:lnTo>
                    <a:pt x="113" y="124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454" y="340"/>
                  </a:lnTo>
                  <a:lnTo>
                    <a:pt x="454" y="0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0" name="Freeform 44"/>
            <p:cNvSpPr>
              <a:spLocks/>
            </p:cNvSpPr>
            <p:nvPr/>
          </p:nvSpPr>
          <p:spPr bwMode="auto">
            <a:xfrm>
              <a:off x="3352" y="1550"/>
              <a:ext cx="1587" cy="1020"/>
            </a:xfrm>
            <a:custGeom>
              <a:avLst/>
              <a:gdLst>
                <a:gd name="T0" fmla="*/ 1587 w 1587"/>
                <a:gd name="T1" fmla="*/ 113 h 1020"/>
                <a:gd name="T2" fmla="*/ 1474 w 1587"/>
                <a:gd name="T3" fmla="*/ 113 h 1020"/>
                <a:gd name="T4" fmla="*/ 1474 w 1587"/>
                <a:gd name="T5" fmla="*/ 0 h 1020"/>
                <a:gd name="T6" fmla="*/ 1134 w 1587"/>
                <a:gd name="T7" fmla="*/ 0 h 1020"/>
                <a:gd name="T8" fmla="*/ 1134 w 1587"/>
                <a:gd name="T9" fmla="*/ 113 h 1020"/>
                <a:gd name="T10" fmla="*/ 1020 w 1587"/>
                <a:gd name="T11" fmla="*/ 113 h 1020"/>
                <a:gd name="T12" fmla="*/ 1020 w 1587"/>
                <a:gd name="T13" fmla="*/ 0 h 1020"/>
                <a:gd name="T14" fmla="*/ 680 w 1587"/>
                <a:gd name="T15" fmla="*/ 0 h 1020"/>
                <a:gd name="T16" fmla="*/ 680 w 1587"/>
                <a:gd name="T17" fmla="*/ 113 h 1020"/>
                <a:gd name="T18" fmla="*/ 567 w 1587"/>
                <a:gd name="T19" fmla="*/ 113 h 1020"/>
                <a:gd name="T20" fmla="*/ 567 w 1587"/>
                <a:gd name="T21" fmla="*/ 227 h 1020"/>
                <a:gd name="T22" fmla="*/ 113 w 1587"/>
                <a:gd name="T23" fmla="*/ 227 h 1020"/>
                <a:gd name="T24" fmla="*/ 113 w 1587"/>
                <a:gd name="T25" fmla="*/ 340 h 1020"/>
                <a:gd name="T26" fmla="*/ 0 w 1587"/>
                <a:gd name="T27" fmla="*/ 340 h 1020"/>
                <a:gd name="T28" fmla="*/ 0 w 1587"/>
                <a:gd name="T29" fmla="*/ 567 h 1020"/>
                <a:gd name="T30" fmla="*/ 226 w 1587"/>
                <a:gd name="T31" fmla="*/ 567 h 1020"/>
                <a:gd name="T32" fmla="*/ 226 w 1587"/>
                <a:gd name="T33" fmla="*/ 680 h 1020"/>
                <a:gd name="T34" fmla="*/ 340 w 1587"/>
                <a:gd name="T35" fmla="*/ 680 h 1020"/>
                <a:gd name="T36" fmla="*/ 340 w 1587"/>
                <a:gd name="T37" fmla="*/ 794 h 1020"/>
                <a:gd name="T38" fmla="*/ 453 w 1587"/>
                <a:gd name="T39" fmla="*/ 794 h 1020"/>
                <a:gd name="T40" fmla="*/ 453 w 1587"/>
                <a:gd name="T41" fmla="*/ 907 h 1020"/>
                <a:gd name="T42" fmla="*/ 567 w 1587"/>
                <a:gd name="T43" fmla="*/ 907 h 1020"/>
                <a:gd name="T44" fmla="*/ 567 w 1587"/>
                <a:gd name="T45" fmla="*/ 794 h 1020"/>
                <a:gd name="T46" fmla="*/ 680 w 1587"/>
                <a:gd name="T47" fmla="*/ 794 h 1020"/>
                <a:gd name="T48" fmla="*/ 680 w 1587"/>
                <a:gd name="T49" fmla="*/ 907 h 1020"/>
                <a:gd name="T50" fmla="*/ 793 w 1587"/>
                <a:gd name="T51" fmla="*/ 907 h 1020"/>
                <a:gd name="T52" fmla="*/ 793 w 1587"/>
                <a:gd name="T53" fmla="*/ 1020 h 1020"/>
                <a:gd name="T54" fmla="*/ 907 w 1587"/>
                <a:gd name="T55" fmla="*/ 1020 h 1020"/>
                <a:gd name="T56" fmla="*/ 907 w 1587"/>
                <a:gd name="T57" fmla="*/ 794 h 1020"/>
                <a:gd name="T58" fmla="*/ 1134 w 1587"/>
                <a:gd name="T59" fmla="*/ 794 h 1020"/>
                <a:gd name="T60" fmla="*/ 1134 w 1587"/>
                <a:gd name="T61" fmla="*/ 907 h 1020"/>
                <a:gd name="T62" fmla="*/ 1247 w 1587"/>
                <a:gd name="T63" fmla="*/ 907 h 1020"/>
                <a:gd name="T64" fmla="*/ 1247 w 1587"/>
                <a:gd name="T65" fmla="*/ 567 h 1020"/>
                <a:gd name="T66" fmla="*/ 1360 w 1587"/>
                <a:gd name="T67" fmla="*/ 567 h 1020"/>
                <a:gd name="T68" fmla="*/ 1360 w 1587"/>
                <a:gd name="T69" fmla="*/ 340 h 1020"/>
                <a:gd name="T70" fmla="*/ 1587 w 1587"/>
                <a:gd name="T71" fmla="*/ 340 h 1020"/>
                <a:gd name="T72" fmla="*/ 1587 w 1587"/>
                <a:gd name="T73" fmla="*/ 11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7" h="1020">
                  <a:moveTo>
                    <a:pt x="1587" y="113"/>
                  </a:moveTo>
                  <a:lnTo>
                    <a:pt x="1474" y="113"/>
                  </a:lnTo>
                  <a:lnTo>
                    <a:pt x="1474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020" y="113"/>
                  </a:lnTo>
                  <a:lnTo>
                    <a:pt x="1020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226" y="567"/>
                  </a:lnTo>
                  <a:lnTo>
                    <a:pt x="226" y="680"/>
                  </a:lnTo>
                  <a:lnTo>
                    <a:pt x="340" y="680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793" y="907"/>
                  </a:lnTo>
                  <a:lnTo>
                    <a:pt x="793" y="1020"/>
                  </a:lnTo>
                  <a:lnTo>
                    <a:pt x="907" y="1020"/>
                  </a:lnTo>
                  <a:lnTo>
                    <a:pt x="907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247" y="907"/>
                  </a:lnTo>
                  <a:lnTo>
                    <a:pt x="1247" y="567"/>
                  </a:lnTo>
                  <a:lnTo>
                    <a:pt x="1360" y="567"/>
                  </a:lnTo>
                  <a:lnTo>
                    <a:pt x="1360" y="340"/>
                  </a:lnTo>
                  <a:lnTo>
                    <a:pt x="1587" y="340"/>
                  </a:lnTo>
                  <a:lnTo>
                    <a:pt x="158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1" name="Freeform 45"/>
            <p:cNvSpPr>
              <a:spLocks/>
            </p:cNvSpPr>
            <p:nvPr/>
          </p:nvSpPr>
          <p:spPr bwMode="auto">
            <a:xfrm>
              <a:off x="4259" y="1663"/>
              <a:ext cx="1020" cy="1474"/>
            </a:xfrm>
            <a:custGeom>
              <a:avLst/>
              <a:gdLst>
                <a:gd name="T0" fmla="*/ 1020 w 1020"/>
                <a:gd name="T1" fmla="*/ 0 h 1474"/>
                <a:gd name="T2" fmla="*/ 680 w 1020"/>
                <a:gd name="T3" fmla="*/ 0 h 1474"/>
                <a:gd name="T4" fmla="*/ 680 w 1020"/>
                <a:gd name="T5" fmla="*/ 227 h 1474"/>
                <a:gd name="T6" fmla="*/ 453 w 1020"/>
                <a:gd name="T7" fmla="*/ 227 h 1474"/>
                <a:gd name="T8" fmla="*/ 453 w 1020"/>
                <a:gd name="T9" fmla="*/ 454 h 1474"/>
                <a:gd name="T10" fmla="*/ 340 w 1020"/>
                <a:gd name="T11" fmla="*/ 454 h 1474"/>
                <a:gd name="T12" fmla="*/ 340 w 1020"/>
                <a:gd name="T13" fmla="*/ 794 h 1474"/>
                <a:gd name="T14" fmla="*/ 227 w 1020"/>
                <a:gd name="T15" fmla="*/ 794 h 1474"/>
                <a:gd name="T16" fmla="*/ 227 w 1020"/>
                <a:gd name="T17" fmla="*/ 681 h 1474"/>
                <a:gd name="T18" fmla="*/ 0 w 1020"/>
                <a:gd name="T19" fmla="*/ 681 h 1474"/>
                <a:gd name="T20" fmla="*/ 0 w 1020"/>
                <a:gd name="T21" fmla="*/ 1248 h 1474"/>
                <a:gd name="T22" fmla="*/ 113 w 1020"/>
                <a:gd name="T23" fmla="*/ 1248 h 1474"/>
                <a:gd name="T24" fmla="*/ 113 w 1020"/>
                <a:gd name="T25" fmla="*/ 1474 h 1474"/>
                <a:gd name="T26" fmla="*/ 567 w 1020"/>
                <a:gd name="T27" fmla="*/ 1474 h 1474"/>
                <a:gd name="T28" fmla="*/ 567 w 1020"/>
                <a:gd name="T29" fmla="*/ 1248 h 1474"/>
                <a:gd name="T30" fmla="*/ 794 w 1020"/>
                <a:gd name="T31" fmla="*/ 1248 h 1474"/>
                <a:gd name="T32" fmla="*/ 794 w 1020"/>
                <a:gd name="T33" fmla="*/ 1134 h 1474"/>
                <a:gd name="T34" fmla="*/ 907 w 1020"/>
                <a:gd name="T35" fmla="*/ 1134 h 1474"/>
                <a:gd name="T36" fmla="*/ 907 w 1020"/>
                <a:gd name="T37" fmla="*/ 681 h 1474"/>
                <a:gd name="T38" fmla="*/ 1020 w 1020"/>
                <a:gd name="T39" fmla="*/ 681 h 1474"/>
                <a:gd name="T40" fmla="*/ 1020 w 1020"/>
                <a:gd name="T41" fmla="*/ 567 h 1474"/>
                <a:gd name="T42" fmla="*/ 907 w 1020"/>
                <a:gd name="T43" fmla="*/ 567 h 1474"/>
                <a:gd name="T44" fmla="*/ 907 w 1020"/>
                <a:gd name="T45" fmla="*/ 114 h 1474"/>
                <a:gd name="T46" fmla="*/ 1020 w 1020"/>
                <a:gd name="T47" fmla="*/ 114 h 1474"/>
                <a:gd name="T48" fmla="*/ 1020 w 1020"/>
                <a:gd name="T49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0" h="1474">
                  <a:moveTo>
                    <a:pt x="1020" y="0"/>
                  </a:moveTo>
                  <a:lnTo>
                    <a:pt x="680" y="0"/>
                  </a:lnTo>
                  <a:lnTo>
                    <a:pt x="680" y="227"/>
                  </a:lnTo>
                  <a:lnTo>
                    <a:pt x="453" y="227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0" y="681"/>
                  </a:lnTo>
                  <a:lnTo>
                    <a:pt x="0" y="1248"/>
                  </a:lnTo>
                  <a:lnTo>
                    <a:pt x="113" y="1248"/>
                  </a:lnTo>
                  <a:lnTo>
                    <a:pt x="113" y="1474"/>
                  </a:lnTo>
                  <a:lnTo>
                    <a:pt x="567" y="1474"/>
                  </a:lnTo>
                  <a:lnTo>
                    <a:pt x="567" y="1248"/>
                  </a:lnTo>
                  <a:lnTo>
                    <a:pt x="794" y="1248"/>
                  </a:lnTo>
                  <a:lnTo>
                    <a:pt x="794" y="1134"/>
                  </a:lnTo>
                  <a:lnTo>
                    <a:pt x="907" y="1134"/>
                  </a:lnTo>
                  <a:lnTo>
                    <a:pt x="907" y="681"/>
                  </a:lnTo>
                  <a:lnTo>
                    <a:pt x="1020" y="681"/>
                  </a:lnTo>
                  <a:lnTo>
                    <a:pt x="1020" y="567"/>
                  </a:lnTo>
                  <a:lnTo>
                    <a:pt x="907" y="567"/>
                  </a:lnTo>
                  <a:lnTo>
                    <a:pt x="907" y="114"/>
                  </a:lnTo>
                  <a:lnTo>
                    <a:pt x="1020" y="114"/>
                  </a:lnTo>
                  <a:lnTo>
                    <a:pt x="102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2" name="Freeform 46"/>
            <p:cNvSpPr>
              <a:spLocks/>
            </p:cNvSpPr>
            <p:nvPr/>
          </p:nvSpPr>
          <p:spPr bwMode="auto">
            <a:xfrm>
              <a:off x="5166" y="2230"/>
              <a:ext cx="1361" cy="1361"/>
            </a:xfrm>
            <a:custGeom>
              <a:avLst/>
              <a:gdLst>
                <a:gd name="T0" fmla="*/ 1361 w 1361"/>
                <a:gd name="T1" fmla="*/ 681 h 1361"/>
                <a:gd name="T2" fmla="*/ 1361 w 1361"/>
                <a:gd name="T3" fmla="*/ 794 h 1361"/>
                <a:gd name="T4" fmla="*/ 1247 w 1361"/>
                <a:gd name="T5" fmla="*/ 794 h 1361"/>
                <a:gd name="T6" fmla="*/ 1247 w 1361"/>
                <a:gd name="T7" fmla="*/ 907 h 1361"/>
                <a:gd name="T8" fmla="*/ 907 w 1361"/>
                <a:gd name="T9" fmla="*/ 907 h 1361"/>
                <a:gd name="T10" fmla="*/ 907 w 1361"/>
                <a:gd name="T11" fmla="*/ 1248 h 1361"/>
                <a:gd name="T12" fmla="*/ 680 w 1361"/>
                <a:gd name="T13" fmla="*/ 1248 h 1361"/>
                <a:gd name="T14" fmla="*/ 680 w 1361"/>
                <a:gd name="T15" fmla="*/ 1361 h 1361"/>
                <a:gd name="T16" fmla="*/ 454 w 1361"/>
                <a:gd name="T17" fmla="*/ 1361 h 1361"/>
                <a:gd name="T18" fmla="*/ 454 w 1361"/>
                <a:gd name="T19" fmla="*/ 1248 h 1361"/>
                <a:gd name="T20" fmla="*/ 113 w 1361"/>
                <a:gd name="T21" fmla="*/ 1248 h 1361"/>
                <a:gd name="T22" fmla="*/ 113 w 1361"/>
                <a:gd name="T23" fmla="*/ 907 h 1361"/>
                <a:gd name="T24" fmla="*/ 227 w 1361"/>
                <a:gd name="T25" fmla="*/ 907 h 1361"/>
                <a:gd name="T26" fmla="*/ 227 w 1361"/>
                <a:gd name="T27" fmla="*/ 794 h 1361"/>
                <a:gd name="T28" fmla="*/ 113 w 1361"/>
                <a:gd name="T29" fmla="*/ 794 h 1361"/>
                <a:gd name="T30" fmla="*/ 113 w 1361"/>
                <a:gd name="T31" fmla="*/ 454 h 1361"/>
                <a:gd name="T32" fmla="*/ 0 w 1361"/>
                <a:gd name="T33" fmla="*/ 454 h 1361"/>
                <a:gd name="T34" fmla="*/ 0 w 1361"/>
                <a:gd name="T35" fmla="*/ 114 h 1361"/>
                <a:gd name="T36" fmla="*/ 113 w 1361"/>
                <a:gd name="T37" fmla="*/ 114 h 1361"/>
                <a:gd name="T38" fmla="*/ 113 w 1361"/>
                <a:gd name="T39" fmla="*/ 0 h 1361"/>
                <a:gd name="T40" fmla="*/ 340 w 1361"/>
                <a:gd name="T41" fmla="*/ 0 h 1361"/>
                <a:gd name="T42" fmla="*/ 340 w 1361"/>
                <a:gd name="T43" fmla="*/ 114 h 1361"/>
                <a:gd name="T44" fmla="*/ 454 w 1361"/>
                <a:gd name="T45" fmla="*/ 114 h 1361"/>
                <a:gd name="T46" fmla="*/ 454 w 1361"/>
                <a:gd name="T47" fmla="*/ 227 h 1361"/>
                <a:gd name="T48" fmla="*/ 567 w 1361"/>
                <a:gd name="T49" fmla="*/ 227 h 1361"/>
                <a:gd name="T50" fmla="*/ 567 w 1361"/>
                <a:gd name="T51" fmla="*/ 340 h 1361"/>
                <a:gd name="T52" fmla="*/ 680 w 1361"/>
                <a:gd name="T53" fmla="*/ 340 h 1361"/>
                <a:gd name="T54" fmla="*/ 680 w 1361"/>
                <a:gd name="T55" fmla="*/ 227 h 1361"/>
                <a:gd name="T56" fmla="*/ 1021 w 1361"/>
                <a:gd name="T57" fmla="*/ 227 h 1361"/>
                <a:gd name="T58" fmla="*/ 1021 w 1361"/>
                <a:gd name="T59" fmla="*/ 454 h 1361"/>
                <a:gd name="T60" fmla="*/ 1134 w 1361"/>
                <a:gd name="T61" fmla="*/ 454 h 1361"/>
                <a:gd name="T62" fmla="*/ 1134 w 1361"/>
                <a:gd name="T63" fmla="*/ 681 h 1361"/>
                <a:gd name="T64" fmla="*/ 1247 w 1361"/>
                <a:gd name="T65" fmla="*/ 681 h 1361"/>
                <a:gd name="T66" fmla="*/ 1361 w 1361"/>
                <a:gd name="T67" fmla="*/ 68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61" h="1361">
                  <a:moveTo>
                    <a:pt x="1361" y="681"/>
                  </a:moveTo>
                  <a:lnTo>
                    <a:pt x="1361" y="794"/>
                  </a:lnTo>
                  <a:lnTo>
                    <a:pt x="1247" y="794"/>
                  </a:lnTo>
                  <a:lnTo>
                    <a:pt x="1247" y="907"/>
                  </a:lnTo>
                  <a:lnTo>
                    <a:pt x="907" y="907"/>
                  </a:lnTo>
                  <a:lnTo>
                    <a:pt x="907" y="1248"/>
                  </a:lnTo>
                  <a:lnTo>
                    <a:pt x="680" y="1248"/>
                  </a:lnTo>
                  <a:lnTo>
                    <a:pt x="680" y="1361"/>
                  </a:lnTo>
                  <a:lnTo>
                    <a:pt x="454" y="1361"/>
                  </a:lnTo>
                  <a:lnTo>
                    <a:pt x="454" y="1248"/>
                  </a:lnTo>
                  <a:lnTo>
                    <a:pt x="113" y="1248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1021" y="227"/>
                  </a:lnTo>
                  <a:lnTo>
                    <a:pt x="1021" y="454"/>
                  </a:lnTo>
                  <a:lnTo>
                    <a:pt x="1134" y="454"/>
                  </a:lnTo>
                  <a:lnTo>
                    <a:pt x="1134" y="681"/>
                  </a:lnTo>
                  <a:lnTo>
                    <a:pt x="1247" y="681"/>
                  </a:lnTo>
                  <a:lnTo>
                    <a:pt x="1361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3" name="Freeform 47"/>
            <p:cNvSpPr>
              <a:spLocks/>
            </p:cNvSpPr>
            <p:nvPr/>
          </p:nvSpPr>
          <p:spPr bwMode="auto">
            <a:xfrm>
              <a:off x="5846" y="2911"/>
              <a:ext cx="1361" cy="1134"/>
            </a:xfrm>
            <a:custGeom>
              <a:avLst/>
              <a:gdLst>
                <a:gd name="T0" fmla="*/ 908 w 1361"/>
                <a:gd name="T1" fmla="*/ 0 h 1134"/>
                <a:gd name="T2" fmla="*/ 681 w 1361"/>
                <a:gd name="T3" fmla="*/ 0 h 1134"/>
                <a:gd name="T4" fmla="*/ 681 w 1361"/>
                <a:gd name="T5" fmla="*/ 113 h 1134"/>
                <a:gd name="T6" fmla="*/ 567 w 1361"/>
                <a:gd name="T7" fmla="*/ 113 h 1134"/>
                <a:gd name="T8" fmla="*/ 567 w 1361"/>
                <a:gd name="T9" fmla="*/ 226 h 1134"/>
                <a:gd name="T10" fmla="*/ 227 w 1361"/>
                <a:gd name="T11" fmla="*/ 226 h 1134"/>
                <a:gd name="T12" fmla="*/ 227 w 1361"/>
                <a:gd name="T13" fmla="*/ 567 h 1134"/>
                <a:gd name="T14" fmla="*/ 114 w 1361"/>
                <a:gd name="T15" fmla="*/ 567 h 1134"/>
                <a:gd name="T16" fmla="*/ 0 w 1361"/>
                <a:gd name="T17" fmla="*/ 567 h 1134"/>
                <a:gd name="T18" fmla="*/ 0 w 1361"/>
                <a:gd name="T19" fmla="*/ 907 h 1134"/>
                <a:gd name="T20" fmla="*/ 114 w 1361"/>
                <a:gd name="T21" fmla="*/ 907 h 1134"/>
                <a:gd name="T22" fmla="*/ 114 w 1361"/>
                <a:gd name="T23" fmla="*/ 1134 h 1134"/>
                <a:gd name="T24" fmla="*/ 227 w 1361"/>
                <a:gd name="T25" fmla="*/ 1134 h 1134"/>
                <a:gd name="T26" fmla="*/ 227 w 1361"/>
                <a:gd name="T27" fmla="*/ 1020 h 1134"/>
                <a:gd name="T28" fmla="*/ 341 w 1361"/>
                <a:gd name="T29" fmla="*/ 1020 h 1134"/>
                <a:gd name="T30" fmla="*/ 341 w 1361"/>
                <a:gd name="T31" fmla="*/ 907 h 1134"/>
                <a:gd name="T32" fmla="*/ 454 w 1361"/>
                <a:gd name="T33" fmla="*/ 907 h 1134"/>
                <a:gd name="T34" fmla="*/ 454 w 1361"/>
                <a:gd name="T35" fmla="*/ 793 h 1134"/>
                <a:gd name="T36" fmla="*/ 567 w 1361"/>
                <a:gd name="T37" fmla="*/ 793 h 1134"/>
                <a:gd name="T38" fmla="*/ 567 w 1361"/>
                <a:gd name="T39" fmla="*/ 680 h 1134"/>
                <a:gd name="T40" fmla="*/ 681 w 1361"/>
                <a:gd name="T41" fmla="*/ 680 h 1134"/>
                <a:gd name="T42" fmla="*/ 681 w 1361"/>
                <a:gd name="T43" fmla="*/ 793 h 1134"/>
                <a:gd name="T44" fmla="*/ 1134 w 1361"/>
                <a:gd name="T45" fmla="*/ 793 h 1134"/>
                <a:gd name="T46" fmla="*/ 1134 w 1361"/>
                <a:gd name="T47" fmla="*/ 680 h 1134"/>
                <a:gd name="T48" fmla="*/ 1248 w 1361"/>
                <a:gd name="T49" fmla="*/ 680 h 1134"/>
                <a:gd name="T50" fmla="*/ 1248 w 1361"/>
                <a:gd name="T51" fmla="*/ 567 h 1134"/>
                <a:gd name="T52" fmla="*/ 1361 w 1361"/>
                <a:gd name="T53" fmla="*/ 567 h 1134"/>
                <a:gd name="T54" fmla="*/ 1361 w 1361"/>
                <a:gd name="T55" fmla="*/ 226 h 1134"/>
                <a:gd name="T56" fmla="*/ 1134 w 1361"/>
                <a:gd name="T57" fmla="*/ 226 h 1134"/>
                <a:gd name="T58" fmla="*/ 1134 w 1361"/>
                <a:gd name="T59" fmla="*/ 113 h 1134"/>
                <a:gd name="T60" fmla="*/ 908 w 1361"/>
                <a:gd name="T61" fmla="*/ 113 h 1134"/>
                <a:gd name="T62" fmla="*/ 908 w 1361"/>
                <a:gd name="T6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134">
                  <a:moveTo>
                    <a:pt x="908" y="0"/>
                  </a:moveTo>
                  <a:lnTo>
                    <a:pt x="681" y="0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227" y="226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1134"/>
                  </a:lnTo>
                  <a:lnTo>
                    <a:pt x="227" y="1134"/>
                  </a:lnTo>
                  <a:lnTo>
                    <a:pt x="227" y="1020"/>
                  </a:lnTo>
                  <a:lnTo>
                    <a:pt x="341" y="1020"/>
                  </a:lnTo>
                  <a:lnTo>
                    <a:pt x="341" y="907"/>
                  </a:lnTo>
                  <a:lnTo>
                    <a:pt x="454" y="907"/>
                  </a:lnTo>
                  <a:lnTo>
                    <a:pt x="454" y="793"/>
                  </a:lnTo>
                  <a:lnTo>
                    <a:pt x="567" y="793"/>
                  </a:lnTo>
                  <a:lnTo>
                    <a:pt x="567" y="680"/>
                  </a:lnTo>
                  <a:lnTo>
                    <a:pt x="681" y="680"/>
                  </a:lnTo>
                  <a:lnTo>
                    <a:pt x="681" y="793"/>
                  </a:lnTo>
                  <a:lnTo>
                    <a:pt x="1134" y="793"/>
                  </a:lnTo>
                  <a:lnTo>
                    <a:pt x="1134" y="680"/>
                  </a:lnTo>
                  <a:lnTo>
                    <a:pt x="1248" y="680"/>
                  </a:lnTo>
                  <a:lnTo>
                    <a:pt x="1248" y="567"/>
                  </a:lnTo>
                  <a:lnTo>
                    <a:pt x="1361" y="567"/>
                  </a:lnTo>
                  <a:lnTo>
                    <a:pt x="1361" y="226"/>
                  </a:lnTo>
                  <a:lnTo>
                    <a:pt x="1134" y="226"/>
                  </a:lnTo>
                  <a:lnTo>
                    <a:pt x="1134" y="113"/>
                  </a:lnTo>
                  <a:lnTo>
                    <a:pt x="908" y="113"/>
                  </a:lnTo>
                  <a:lnTo>
                    <a:pt x="90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4" name="Freeform 48"/>
            <p:cNvSpPr>
              <a:spLocks/>
            </p:cNvSpPr>
            <p:nvPr/>
          </p:nvSpPr>
          <p:spPr bwMode="auto">
            <a:xfrm>
              <a:off x="7094" y="4952"/>
              <a:ext cx="340" cy="567"/>
            </a:xfrm>
            <a:custGeom>
              <a:avLst/>
              <a:gdLst>
                <a:gd name="T0" fmla="*/ 340 w 340"/>
                <a:gd name="T1" fmla="*/ 113 h 567"/>
                <a:gd name="T2" fmla="*/ 113 w 340"/>
                <a:gd name="T3" fmla="*/ 113 h 567"/>
                <a:gd name="T4" fmla="*/ 113 w 340"/>
                <a:gd name="T5" fmla="*/ 0 h 567"/>
                <a:gd name="T6" fmla="*/ 0 w 340"/>
                <a:gd name="T7" fmla="*/ 0 h 567"/>
                <a:gd name="T8" fmla="*/ 0 w 340"/>
                <a:gd name="T9" fmla="*/ 340 h 567"/>
                <a:gd name="T10" fmla="*/ 0 w 340"/>
                <a:gd name="T11" fmla="*/ 567 h 567"/>
                <a:gd name="T12" fmla="*/ 113 w 340"/>
                <a:gd name="T13" fmla="*/ 567 h 567"/>
                <a:gd name="T14" fmla="*/ 113 w 340"/>
                <a:gd name="T15" fmla="*/ 453 h 567"/>
                <a:gd name="T16" fmla="*/ 227 w 340"/>
                <a:gd name="T17" fmla="*/ 453 h 567"/>
                <a:gd name="T18" fmla="*/ 227 w 340"/>
                <a:gd name="T19" fmla="*/ 340 h 567"/>
                <a:gd name="T20" fmla="*/ 340 w 340"/>
                <a:gd name="T21" fmla="*/ 340 h 567"/>
                <a:gd name="T22" fmla="*/ 340 w 340"/>
                <a:gd name="T23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567">
                  <a:moveTo>
                    <a:pt x="340" y="113"/>
                  </a:move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5" name="Freeform 49"/>
            <p:cNvSpPr>
              <a:spLocks/>
            </p:cNvSpPr>
            <p:nvPr/>
          </p:nvSpPr>
          <p:spPr bwMode="auto">
            <a:xfrm>
              <a:off x="7094" y="4838"/>
              <a:ext cx="340" cy="227"/>
            </a:xfrm>
            <a:custGeom>
              <a:avLst/>
              <a:gdLst>
                <a:gd name="T0" fmla="*/ 0 w 340"/>
                <a:gd name="T1" fmla="*/ 114 h 227"/>
                <a:gd name="T2" fmla="*/ 0 w 340"/>
                <a:gd name="T3" fmla="*/ 0 h 227"/>
                <a:gd name="T4" fmla="*/ 340 w 340"/>
                <a:gd name="T5" fmla="*/ 0 h 227"/>
                <a:gd name="T6" fmla="*/ 340 w 340"/>
                <a:gd name="T7" fmla="*/ 227 h 227"/>
                <a:gd name="T8" fmla="*/ 113 w 340"/>
                <a:gd name="T9" fmla="*/ 227 h 227"/>
                <a:gd name="T10" fmla="*/ 113 w 340"/>
                <a:gd name="T11" fmla="*/ 114 h 227"/>
                <a:gd name="T12" fmla="*/ 0 w 340"/>
                <a:gd name="T13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7">
                  <a:moveTo>
                    <a:pt x="0" y="114"/>
                  </a:moveTo>
                  <a:lnTo>
                    <a:pt x="0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6" name="Freeform 50"/>
            <p:cNvSpPr>
              <a:spLocks/>
            </p:cNvSpPr>
            <p:nvPr/>
          </p:nvSpPr>
          <p:spPr bwMode="auto">
            <a:xfrm>
              <a:off x="7094" y="4158"/>
              <a:ext cx="340" cy="680"/>
            </a:xfrm>
            <a:custGeom>
              <a:avLst/>
              <a:gdLst>
                <a:gd name="T0" fmla="*/ 113 w 340"/>
                <a:gd name="T1" fmla="*/ 680 h 680"/>
                <a:gd name="T2" fmla="*/ 113 w 340"/>
                <a:gd name="T3" fmla="*/ 454 h 680"/>
                <a:gd name="T4" fmla="*/ 0 w 340"/>
                <a:gd name="T5" fmla="*/ 454 h 680"/>
                <a:gd name="T6" fmla="*/ 0 w 340"/>
                <a:gd name="T7" fmla="*/ 340 h 680"/>
                <a:gd name="T8" fmla="*/ 113 w 340"/>
                <a:gd name="T9" fmla="*/ 340 h 680"/>
                <a:gd name="T10" fmla="*/ 113 w 340"/>
                <a:gd name="T11" fmla="*/ 113 h 680"/>
                <a:gd name="T12" fmla="*/ 227 w 340"/>
                <a:gd name="T13" fmla="*/ 113 h 680"/>
                <a:gd name="T14" fmla="*/ 227 w 340"/>
                <a:gd name="T15" fmla="*/ 0 h 680"/>
                <a:gd name="T16" fmla="*/ 340 w 340"/>
                <a:gd name="T17" fmla="*/ 0 h 680"/>
                <a:gd name="T18" fmla="*/ 340 w 340"/>
                <a:gd name="T19" fmla="*/ 340 h 680"/>
                <a:gd name="T20" fmla="*/ 227 w 340"/>
                <a:gd name="T21" fmla="*/ 340 h 680"/>
                <a:gd name="T22" fmla="*/ 227 w 340"/>
                <a:gd name="T23" fmla="*/ 680 h 680"/>
                <a:gd name="T24" fmla="*/ 113 w 340"/>
                <a:gd name="T2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680">
                  <a:moveTo>
                    <a:pt x="113" y="680"/>
                  </a:moveTo>
                  <a:lnTo>
                    <a:pt x="113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680"/>
                  </a:lnTo>
                  <a:lnTo>
                    <a:pt x="113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7" name="Freeform 51"/>
            <p:cNvSpPr>
              <a:spLocks/>
            </p:cNvSpPr>
            <p:nvPr/>
          </p:nvSpPr>
          <p:spPr bwMode="auto">
            <a:xfrm>
              <a:off x="6754" y="3704"/>
              <a:ext cx="567" cy="794"/>
            </a:xfrm>
            <a:custGeom>
              <a:avLst/>
              <a:gdLst>
                <a:gd name="T0" fmla="*/ 453 w 567"/>
                <a:gd name="T1" fmla="*/ 794 h 794"/>
                <a:gd name="T2" fmla="*/ 226 w 567"/>
                <a:gd name="T3" fmla="*/ 794 h 794"/>
                <a:gd name="T4" fmla="*/ 226 w 567"/>
                <a:gd name="T5" fmla="*/ 681 h 794"/>
                <a:gd name="T6" fmla="*/ 226 w 567"/>
                <a:gd name="T7" fmla="*/ 567 h 794"/>
                <a:gd name="T8" fmla="*/ 226 w 567"/>
                <a:gd name="T9" fmla="*/ 454 h 794"/>
                <a:gd name="T10" fmla="*/ 113 w 567"/>
                <a:gd name="T11" fmla="*/ 454 h 794"/>
                <a:gd name="T12" fmla="*/ 113 w 567"/>
                <a:gd name="T13" fmla="*/ 341 h 794"/>
                <a:gd name="T14" fmla="*/ 0 w 567"/>
                <a:gd name="T15" fmla="*/ 341 h 794"/>
                <a:gd name="T16" fmla="*/ 0 w 567"/>
                <a:gd name="T17" fmla="*/ 227 h 794"/>
                <a:gd name="T18" fmla="*/ 113 w 567"/>
                <a:gd name="T19" fmla="*/ 227 h 794"/>
                <a:gd name="T20" fmla="*/ 113 w 567"/>
                <a:gd name="T21" fmla="*/ 114 h 794"/>
                <a:gd name="T22" fmla="*/ 0 w 567"/>
                <a:gd name="T23" fmla="*/ 114 h 794"/>
                <a:gd name="T24" fmla="*/ 0 w 567"/>
                <a:gd name="T25" fmla="*/ 0 h 794"/>
                <a:gd name="T26" fmla="*/ 226 w 567"/>
                <a:gd name="T27" fmla="*/ 0 h 794"/>
                <a:gd name="T28" fmla="*/ 340 w 567"/>
                <a:gd name="T29" fmla="*/ 0 h 794"/>
                <a:gd name="T30" fmla="*/ 340 w 567"/>
                <a:gd name="T31" fmla="*/ 227 h 794"/>
                <a:gd name="T32" fmla="*/ 226 w 567"/>
                <a:gd name="T33" fmla="*/ 227 h 794"/>
                <a:gd name="T34" fmla="*/ 226 w 567"/>
                <a:gd name="T35" fmla="*/ 341 h 794"/>
                <a:gd name="T36" fmla="*/ 453 w 567"/>
                <a:gd name="T37" fmla="*/ 341 h 794"/>
                <a:gd name="T38" fmla="*/ 453 w 567"/>
                <a:gd name="T39" fmla="*/ 454 h 794"/>
                <a:gd name="T40" fmla="*/ 567 w 567"/>
                <a:gd name="T41" fmla="*/ 454 h 794"/>
                <a:gd name="T42" fmla="*/ 567 w 567"/>
                <a:gd name="T43" fmla="*/ 567 h 794"/>
                <a:gd name="T44" fmla="*/ 453 w 567"/>
                <a:gd name="T45" fmla="*/ 567 h 794"/>
                <a:gd name="T46" fmla="*/ 453 w 567"/>
                <a:gd name="T4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794">
                  <a:moveTo>
                    <a:pt x="453" y="794"/>
                  </a:moveTo>
                  <a:lnTo>
                    <a:pt x="226" y="794"/>
                  </a:lnTo>
                  <a:lnTo>
                    <a:pt x="226" y="681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113" y="454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341"/>
                  </a:lnTo>
                  <a:lnTo>
                    <a:pt x="453" y="341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8" name="Freeform 52"/>
            <p:cNvSpPr>
              <a:spLocks/>
            </p:cNvSpPr>
            <p:nvPr/>
          </p:nvSpPr>
          <p:spPr bwMode="auto">
            <a:xfrm>
              <a:off x="6754" y="4158"/>
              <a:ext cx="453" cy="794"/>
            </a:xfrm>
            <a:custGeom>
              <a:avLst/>
              <a:gdLst>
                <a:gd name="T0" fmla="*/ 226 w 453"/>
                <a:gd name="T1" fmla="*/ 0 h 794"/>
                <a:gd name="T2" fmla="*/ 0 w 453"/>
                <a:gd name="T3" fmla="*/ 0 h 794"/>
                <a:gd name="T4" fmla="*/ 0 w 453"/>
                <a:gd name="T5" fmla="*/ 454 h 794"/>
                <a:gd name="T6" fmla="*/ 113 w 453"/>
                <a:gd name="T7" fmla="*/ 454 h 794"/>
                <a:gd name="T8" fmla="*/ 113 w 453"/>
                <a:gd name="T9" fmla="*/ 794 h 794"/>
                <a:gd name="T10" fmla="*/ 340 w 453"/>
                <a:gd name="T11" fmla="*/ 794 h 794"/>
                <a:gd name="T12" fmla="*/ 340 w 453"/>
                <a:gd name="T13" fmla="*/ 680 h 794"/>
                <a:gd name="T14" fmla="*/ 453 w 453"/>
                <a:gd name="T15" fmla="*/ 680 h 794"/>
                <a:gd name="T16" fmla="*/ 453 w 453"/>
                <a:gd name="T17" fmla="*/ 454 h 794"/>
                <a:gd name="T18" fmla="*/ 340 w 453"/>
                <a:gd name="T19" fmla="*/ 454 h 794"/>
                <a:gd name="T20" fmla="*/ 340 w 453"/>
                <a:gd name="T21" fmla="*/ 340 h 794"/>
                <a:gd name="T22" fmla="*/ 226 w 453"/>
                <a:gd name="T23" fmla="*/ 340 h 794"/>
                <a:gd name="T24" fmla="*/ 226 w 453"/>
                <a:gd name="T2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794">
                  <a:moveTo>
                    <a:pt x="226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9" name="Freeform 53"/>
            <p:cNvSpPr>
              <a:spLocks/>
            </p:cNvSpPr>
            <p:nvPr/>
          </p:nvSpPr>
          <p:spPr bwMode="auto">
            <a:xfrm>
              <a:off x="6527" y="4612"/>
              <a:ext cx="567" cy="793"/>
            </a:xfrm>
            <a:custGeom>
              <a:avLst/>
              <a:gdLst>
                <a:gd name="T0" fmla="*/ 340 w 567"/>
                <a:gd name="T1" fmla="*/ 0 h 793"/>
                <a:gd name="T2" fmla="*/ 0 w 567"/>
                <a:gd name="T3" fmla="*/ 0 h 793"/>
                <a:gd name="T4" fmla="*/ 0 w 567"/>
                <a:gd name="T5" fmla="*/ 226 h 793"/>
                <a:gd name="T6" fmla="*/ 113 w 567"/>
                <a:gd name="T7" fmla="*/ 226 h 793"/>
                <a:gd name="T8" fmla="*/ 113 w 567"/>
                <a:gd name="T9" fmla="*/ 453 h 793"/>
                <a:gd name="T10" fmla="*/ 340 w 567"/>
                <a:gd name="T11" fmla="*/ 453 h 793"/>
                <a:gd name="T12" fmla="*/ 340 w 567"/>
                <a:gd name="T13" fmla="*/ 680 h 793"/>
                <a:gd name="T14" fmla="*/ 453 w 567"/>
                <a:gd name="T15" fmla="*/ 680 h 793"/>
                <a:gd name="T16" fmla="*/ 453 w 567"/>
                <a:gd name="T17" fmla="*/ 793 h 793"/>
                <a:gd name="T18" fmla="*/ 567 w 567"/>
                <a:gd name="T19" fmla="*/ 793 h 793"/>
                <a:gd name="T20" fmla="*/ 567 w 567"/>
                <a:gd name="T21" fmla="*/ 340 h 793"/>
                <a:gd name="T22" fmla="*/ 340 w 567"/>
                <a:gd name="T23" fmla="*/ 340 h 793"/>
                <a:gd name="T24" fmla="*/ 340 w 567"/>
                <a:gd name="T25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793">
                  <a:moveTo>
                    <a:pt x="340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793"/>
                  </a:lnTo>
                  <a:lnTo>
                    <a:pt x="567" y="793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0" name="Freeform 54"/>
            <p:cNvSpPr>
              <a:spLocks/>
            </p:cNvSpPr>
            <p:nvPr/>
          </p:nvSpPr>
          <p:spPr bwMode="auto">
            <a:xfrm>
              <a:off x="5960" y="3591"/>
              <a:ext cx="907" cy="907"/>
            </a:xfrm>
            <a:custGeom>
              <a:avLst/>
              <a:gdLst>
                <a:gd name="T0" fmla="*/ 0 w 907"/>
                <a:gd name="T1" fmla="*/ 454 h 907"/>
                <a:gd name="T2" fmla="*/ 0 w 907"/>
                <a:gd name="T3" fmla="*/ 567 h 907"/>
                <a:gd name="T4" fmla="*/ 227 w 907"/>
                <a:gd name="T5" fmla="*/ 567 h 907"/>
                <a:gd name="T6" fmla="*/ 227 w 907"/>
                <a:gd name="T7" fmla="*/ 794 h 907"/>
                <a:gd name="T8" fmla="*/ 453 w 907"/>
                <a:gd name="T9" fmla="*/ 794 h 907"/>
                <a:gd name="T10" fmla="*/ 453 w 907"/>
                <a:gd name="T11" fmla="*/ 907 h 907"/>
                <a:gd name="T12" fmla="*/ 680 w 907"/>
                <a:gd name="T13" fmla="*/ 907 h 907"/>
                <a:gd name="T14" fmla="*/ 680 w 907"/>
                <a:gd name="T15" fmla="*/ 794 h 907"/>
                <a:gd name="T16" fmla="*/ 794 w 907"/>
                <a:gd name="T17" fmla="*/ 794 h 907"/>
                <a:gd name="T18" fmla="*/ 794 w 907"/>
                <a:gd name="T19" fmla="*/ 567 h 907"/>
                <a:gd name="T20" fmla="*/ 907 w 907"/>
                <a:gd name="T21" fmla="*/ 567 h 907"/>
                <a:gd name="T22" fmla="*/ 907 w 907"/>
                <a:gd name="T23" fmla="*/ 454 h 907"/>
                <a:gd name="T24" fmla="*/ 794 w 907"/>
                <a:gd name="T25" fmla="*/ 454 h 907"/>
                <a:gd name="T26" fmla="*/ 794 w 907"/>
                <a:gd name="T27" fmla="*/ 340 h 907"/>
                <a:gd name="T28" fmla="*/ 907 w 907"/>
                <a:gd name="T29" fmla="*/ 340 h 907"/>
                <a:gd name="T30" fmla="*/ 907 w 907"/>
                <a:gd name="T31" fmla="*/ 227 h 907"/>
                <a:gd name="T32" fmla="*/ 794 w 907"/>
                <a:gd name="T33" fmla="*/ 227 h 907"/>
                <a:gd name="T34" fmla="*/ 794 w 907"/>
                <a:gd name="T35" fmla="*/ 113 h 907"/>
                <a:gd name="T36" fmla="*/ 567 w 907"/>
                <a:gd name="T37" fmla="*/ 113 h 907"/>
                <a:gd name="T38" fmla="*/ 567 w 907"/>
                <a:gd name="T39" fmla="*/ 0 h 907"/>
                <a:gd name="T40" fmla="*/ 453 w 907"/>
                <a:gd name="T41" fmla="*/ 0 h 907"/>
                <a:gd name="T42" fmla="*/ 453 w 907"/>
                <a:gd name="T43" fmla="*/ 113 h 907"/>
                <a:gd name="T44" fmla="*/ 340 w 907"/>
                <a:gd name="T45" fmla="*/ 113 h 907"/>
                <a:gd name="T46" fmla="*/ 340 w 907"/>
                <a:gd name="T47" fmla="*/ 227 h 907"/>
                <a:gd name="T48" fmla="*/ 227 w 907"/>
                <a:gd name="T49" fmla="*/ 227 h 907"/>
                <a:gd name="T50" fmla="*/ 227 w 907"/>
                <a:gd name="T51" fmla="*/ 340 h 907"/>
                <a:gd name="T52" fmla="*/ 113 w 907"/>
                <a:gd name="T53" fmla="*/ 340 h 907"/>
                <a:gd name="T54" fmla="*/ 113 w 907"/>
                <a:gd name="T55" fmla="*/ 454 h 907"/>
                <a:gd name="T56" fmla="*/ 0 w 907"/>
                <a:gd name="T57" fmla="*/ 45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907">
                  <a:moveTo>
                    <a:pt x="0" y="454"/>
                  </a:moveTo>
                  <a:lnTo>
                    <a:pt x="0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1" name="Freeform 55"/>
            <p:cNvSpPr>
              <a:spLocks/>
            </p:cNvSpPr>
            <p:nvPr/>
          </p:nvSpPr>
          <p:spPr bwMode="auto">
            <a:xfrm>
              <a:off x="5053" y="3478"/>
              <a:ext cx="793" cy="567"/>
            </a:xfrm>
            <a:custGeom>
              <a:avLst/>
              <a:gdLst>
                <a:gd name="T0" fmla="*/ 793 w 793"/>
                <a:gd name="T1" fmla="*/ 113 h 567"/>
                <a:gd name="T2" fmla="*/ 567 w 793"/>
                <a:gd name="T3" fmla="*/ 113 h 567"/>
                <a:gd name="T4" fmla="*/ 567 w 793"/>
                <a:gd name="T5" fmla="*/ 0 h 567"/>
                <a:gd name="T6" fmla="*/ 340 w 793"/>
                <a:gd name="T7" fmla="*/ 0 h 567"/>
                <a:gd name="T8" fmla="*/ 340 w 793"/>
                <a:gd name="T9" fmla="*/ 226 h 567"/>
                <a:gd name="T10" fmla="*/ 226 w 793"/>
                <a:gd name="T11" fmla="*/ 226 h 567"/>
                <a:gd name="T12" fmla="*/ 226 w 793"/>
                <a:gd name="T13" fmla="*/ 340 h 567"/>
                <a:gd name="T14" fmla="*/ 113 w 793"/>
                <a:gd name="T15" fmla="*/ 340 h 567"/>
                <a:gd name="T16" fmla="*/ 113 w 793"/>
                <a:gd name="T17" fmla="*/ 453 h 567"/>
                <a:gd name="T18" fmla="*/ 0 w 793"/>
                <a:gd name="T19" fmla="*/ 453 h 567"/>
                <a:gd name="T20" fmla="*/ 0 w 793"/>
                <a:gd name="T21" fmla="*/ 567 h 567"/>
                <a:gd name="T22" fmla="*/ 567 w 793"/>
                <a:gd name="T23" fmla="*/ 567 h 567"/>
                <a:gd name="T24" fmla="*/ 567 w 793"/>
                <a:gd name="T25" fmla="*/ 453 h 567"/>
                <a:gd name="T26" fmla="*/ 680 w 793"/>
                <a:gd name="T27" fmla="*/ 453 h 567"/>
                <a:gd name="T28" fmla="*/ 680 w 793"/>
                <a:gd name="T29" fmla="*/ 340 h 567"/>
                <a:gd name="T30" fmla="*/ 793 w 793"/>
                <a:gd name="T31" fmla="*/ 340 h 567"/>
                <a:gd name="T32" fmla="*/ 793 w 793"/>
                <a:gd name="T33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3" h="567">
                  <a:moveTo>
                    <a:pt x="793" y="113"/>
                  </a:move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226"/>
                  </a:lnTo>
                  <a:lnTo>
                    <a:pt x="226" y="226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793" y="340"/>
                  </a:lnTo>
                  <a:lnTo>
                    <a:pt x="793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2" name="Freeform 56"/>
            <p:cNvSpPr>
              <a:spLocks/>
            </p:cNvSpPr>
            <p:nvPr/>
          </p:nvSpPr>
          <p:spPr bwMode="auto">
            <a:xfrm>
              <a:off x="5166" y="3818"/>
              <a:ext cx="794" cy="794"/>
            </a:xfrm>
            <a:custGeom>
              <a:avLst/>
              <a:gdLst>
                <a:gd name="T0" fmla="*/ 0 w 794"/>
                <a:gd name="T1" fmla="*/ 453 h 794"/>
                <a:gd name="T2" fmla="*/ 113 w 794"/>
                <a:gd name="T3" fmla="*/ 453 h 794"/>
                <a:gd name="T4" fmla="*/ 113 w 794"/>
                <a:gd name="T5" fmla="*/ 567 h 794"/>
                <a:gd name="T6" fmla="*/ 454 w 794"/>
                <a:gd name="T7" fmla="*/ 567 h 794"/>
                <a:gd name="T8" fmla="*/ 454 w 794"/>
                <a:gd name="T9" fmla="*/ 794 h 794"/>
                <a:gd name="T10" fmla="*/ 567 w 794"/>
                <a:gd name="T11" fmla="*/ 794 h 794"/>
                <a:gd name="T12" fmla="*/ 567 w 794"/>
                <a:gd name="T13" fmla="*/ 680 h 794"/>
                <a:gd name="T14" fmla="*/ 680 w 794"/>
                <a:gd name="T15" fmla="*/ 680 h 794"/>
                <a:gd name="T16" fmla="*/ 680 w 794"/>
                <a:gd name="T17" fmla="*/ 567 h 794"/>
                <a:gd name="T18" fmla="*/ 794 w 794"/>
                <a:gd name="T19" fmla="*/ 567 h 794"/>
                <a:gd name="T20" fmla="*/ 794 w 794"/>
                <a:gd name="T21" fmla="*/ 0 h 794"/>
                <a:gd name="T22" fmla="*/ 567 w 794"/>
                <a:gd name="T23" fmla="*/ 0 h 794"/>
                <a:gd name="T24" fmla="*/ 567 w 794"/>
                <a:gd name="T25" fmla="*/ 113 h 794"/>
                <a:gd name="T26" fmla="*/ 454 w 794"/>
                <a:gd name="T27" fmla="*/ 113 h 794"/>
                <a:gd name="T28" fmla="*/ 454 w 794"/>
                <a:gd name="T29" fmla="*/ 227 h 794"/>
                <a:gd name="T30" fmla="*/ 113 w 794"/>
                <a:gd name="T31" fmla="*/ 227 h 794"/>
                <a:gd name="T32" fmla="*/ 113 w 794"/>
                <a:gd name="T33" fmla="*/ 340 h 794"/>
                <a:gd name="T34" fmla="*/ 0 w 794"/>
                <a:gd name="T35" fmla="*/ 340 h 794"/>
                <a:gd name="T36" fmla="*/ 0 w 794"/>
                <a:gd name="T37" fmla="*/ 45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794">
                  <a:moveTo>
                    <a:pt x="0" y="453"/>
                  </a:moveTo>
                  <a:lnTo>
                    <a:pt x="113" y="453"/>
                  </a:lnTo>
                  <a:lnTo>
                    <a:pt x="113" y="567"/>
                  </a:lnTo>
                  <a:lnTo>
                    <a:pt x="454" y="567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3" name="Freeform 57"/>
            <p:cNvSpPr>
              <a:spLocks/>
            </p:cNvSpPr>
            <p:nvPr/>
          </p:nvSpPr>
          <p:spPr bwMode="auto">
            <a:xfrm>
              <a:off x="5053" y="4271"/>
              <a:ext cx="567" cy="567"/>
            </a:xfrm>
            <a:custGeom>
              <a:avLst/>
              <a:gdLst>
                <a:gd name="T0" fmla="*/ 0 w 567"/>
                <a:gd name="T1" fmla="*/ 454 h 567"/>
                <a:gd name="T2" fmla="*/ 113 w 567"/>
                <a:gd name="T3" fmla="*/ 454 h 567"/>
                <a:gd name="T4" fmla="*/ 113 w 567"/>
                <a:gd name="T5" fmla="*/ 567 h 567"/>
                <a:gd name="T6" fmla="*/ 340 w 567"/>
                <a:gd name="T7" fmla="*/ 567 h 567"/>
                <a:gd name="T8" fmla="*/ 340 w 567"/>
                <a:gd name="T9" fmla="*/ 454 h 567"/>
                <a:gd name="T10" fmla="*/ 453 w 567"/>
                <a:gd name="T11" fmla="*/ 454 h 567"/>
                <a:gd name="T12" fmla="*/ 453 w 567"/>
                <a:gd name="T13" fmla="*/ 341 h 567"/>
                <a:gd name="T14" fmla="*/ 567 w 567"/>
                <a:gd name="T15" fmla="*/ 341 h 567"/>
                <a:gd name="T16" fmla="*/ 567 w 567"/>
                <a:gd name="T17" fmla="*/ 114 h 567"/>
                <a:gd name="T18" fmla="*/ 226 w 567"/>
                <a:gd name="T19" fmla="*/ 114 h 567"/>
                <a:gd name="T20" fmla="*/ 226 w 567"/>
                <a:gd name="T21" fmla="*/ 0 h 567"/>
                <a:gd name="T22" fmla="*/ 113 w 567"/>
                <a:gd name="T23" fmla="*/ 0 h 567"/>
                <a:gd name="T24" fmla="*/ 113 w 567"/>
                <a:gd name="T25" fmla="*/ 114 h 567"/>
                <a:gd name="T26" fmla="*/ 0 w 567"/>
                <a:gd name="T27" fmla="*/ 114 h 567"/>
                <a:gd name="T28" fmla="*/ 0 w 567"/>
                <a:gd name="T2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0" y="454"/>
                  </a:moveTo>
                  <a:lnTo>
                    <a:pt x="113" y="454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341"/>
                  </a:lnTo>
                  <a:lnTo>
                    <a:pt x="567" y="341"/>
                  </a:lnTo>
                  <a:lnTo>
                    <a:pt x="567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4" name="Freeform 58"/>
            <p:cNvSpPr>
              <a:spLocks/>
            </p:cNvSpPr>
            <p:nvPr/>
          </p:nvSpPr>
          <p:spPr bwMode="auto">
            <a:xfrm>
              <a:off x="5166" y="4158"/>
              <a:ext cx="1021" cy="907"/>
            </a:xfrm>
            <a:custGeom>
              <a:avLst/>
              <a:gdLst>
                <a:gd name="T0" fmla="*/ 0 w 1021"/>
                <a:gd name="T1" fmla="*/ 680 h 907"/>
                <a:gd name="T2" fmla="*/ 113 w 1021"/>
                <a:gd name="T3" fmla="*/ 680 h 907"/>
                <a:gd name="T4" fmla="*/ 227 w 1021"/>
                <a:gd name="T5" fmla="*/ 680 h 907"/>
                <a:gd name="T6" fmla="*/ 227 w 1021"/>
                <a:gd name="T7" fmla="*/ 567 h 907"/>
                <a:gd name="T8" fmla="*/ 340 w 1021"/>
                <a:gd name="T9" fmla="*/ 567 h 907"/>
                <a:gd name="T10" fmla="*/ 340 w 1021"/>
                <a:gd name="T11" fmla="*/ 454 h 907"/>
                <a:gd name="T12" fmla="*/ 567 w 1021"/>
                <a:gd name="T13" fmla="*/ 454 h 907"/>
                <a:gd name="T14" fmla="*/ 567 w 1021"/>
                <a:gd name="T15" fmla="*/ 340 h 907"/>
                <a:gd name="T16" fmla="*/ 680 w 1021"/>
                <a:gd name="T17" fmla="*/ 340 h 907"/>
                <a:gd name="T18" fmla="*/ 680 w 1021"/>
                <a:gd name="T19" fmla="*/ 227 h 907"/>
                <a:gd name="T20" fmla="*/ 794 w 1021"/>
                <a:gd name="T21" fmla="*/ 227 h 907"/>
                <a:gd name="T22" fmla="*/ 794 w 1021"/>
                <a:gd name="T23" fmla="*/ 0 h 907"/>
                <a:gd name="T24" fmla="*/ 907 w 1021"/>
                <a:gd name="T25" fmla="*/ 0 h 907"/>
                <a:gd name="T26" fmla="*/ 1021 w 1021"/>
                <a:gd name="T27" fmla="*/ 0 h 907"/>
                <a:gd name="T28" fmla="*/ 1021 w 1021"/>
                <a:gd name="T29" fmla="*/ 454 h 907"/>
                <a:gd name="T30" fmla="*/ 794 w 1021"/>
                <a:gd name="T31" fmla="*/ 454 h 907"/>
                <a:gd name="T32" fmla="*/ 794 w 1021"/>
                <a:gd name="T33" fmla="*/ 567 h 907"/>
                <a:gd name="T34" fmla="*/ 680 w 1021"/>
                <a:gd name="T35" fmla="*/ 567 h 907"/>
                <a:gd name="T36" fmla="*/ 680 w 1021"/>
                <a:gd name="T37" fmla="*/ 680 h 907"/>
                <a:gd name="T38" fmla="*/ 794 w 1021"/>
                <a:gd name="T39" fmla="*/ 680 h 907"/>
                <a:gd name="T40" fmla="*/ 794 w 1021"/>
                <a:gd name="T41" fmla="*/ 794 h 907"/>
                <a:gd name="T42" fmla="*/ 680 w 1021"/>
                <a:gd name="T43" fmla="*/ 794 h 907"/>
                <a:gd name="T44" fmla="*/ 680 w 1021"/>
                <a:gd name="T45" fmla="*/ 907 h 907"/>
                <a:gd name="T46" fmla="*/ 454 w 1021"/>
                <a:gd name="T47" fmla="*/ 907 h 907"/>
                <a:gd name="T48" fmla="*/ 454 w 1021"/>
                <a:gd name="T49" fmla="*/ 794 h 907"/>
                <a:gd name="T50" fmla="*/ 0 w 1021"/>
                <a:gd name="T51" fmla="*/ 794 h 907"/>
                <a:gd name="T52" fmla="*/ 0 w 1021"/>
                <a:gd name="T53" fmla="*/ 68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907">
                  <a:moveTo>
                    <a:pt x="0" y="680"/>
                  </a:moveTo>
                  <a:lnTo>
                    <a:pt x="113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1021" y="0"/>
                  </a:lnTo>
                  <a:lnTo>
                    <a:pt x="1021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794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0" y="794"/>
                  </a:lnTo>
                  <a:lnTo>
                    <a:pt x="0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5" name="Freeform 59"/>
            <p:cNvSpPr>
              <a:spLocks/>
            </p:cNvSpPr>
            <p:nvPr/>
          </p:nvSpPr>
          <p:spPr bwMode="auto">
            <a:xfrm>
              <a:off x="3238" y="5519"/>
              <a:ext cx="114" cy="113"/>
            </a:xfrm>
            <a:custGeom>
              <a:avLst/>
              <a:gdLst>
                <a:gd name="T0" fmla="*/ 114 w 114"/>
                <a:gd name="T1" fmla="*/ 0 h 113"/>
                <a:gd name="T2" fmla="*/ 0 w 114"/>
                <a:gd name="T3" fmla="*/ 0 h 113"/>
                <a:gd name="T4" fmla="*/ 0 w 114"/>
                <a:gd name="T5" fmla="*/ 113 h 113"/>
                <a:gd name="T6" fmla="*/ 114 w 114"/>
                <a:gd name="T7" fmla="*/ 113 h 113"/>
                <a:gd name="T8" fmla="*/ 114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11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6" name="Freeform 60"/>
            <p:cNvSpPr>
              <a:spLocks/>
            </p:cNvSpPr>
            <p:nvPr/>
          </p:nvSpPr>
          <p:spPr bwMode="auto">
            <a:xfrm>
              <a:off x="3465" y="5519"/>
              <a:ext cx="114" cy="113"/>
            </a:xfrm>
            <a:custGeom>
              <a:avLst/>
              <a:gdLst>
                <a:gd name="T0" fmla="*/ 114 w 114"/>
                <a:gd name="T1" fmla="*/ 0 h 113"/>
                <a:gd name="T2" fmla="*/ 0 w 114"/>
                <a:gd name="T3" fmla="*/ 0 h 113"/>
                <a:gd name="T4" fmla="*/ 0 w 114"/>
                <a:gd name="T5" fmla="*/ 113 h 113"/>
                <a:gd name="T6" fmla="*/ 114 w 114"/>
                <a:gd name="T7" fmla="*/ 113 h 113"/>
                <a:gd name="T8" fmla="*/ 114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11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7" name="Freeform 61"/>
            <p:cNvSpPr>
              <a:spLocks/>
            </p:cNvSpPr>
            <p:nvPr/>
          </p:nvSpPr>
          <p:spPr bwMode="auto">
            <a:xfrm>
              <a:off x="3692" y="5519"/>
              <a:ext cx="114" cy="113"/>
            </a:xfrm>
            <a:custGeom>
              <a:avLst/>
              <a:gdLst>
                <a:gd name="T0" fmla="*/ 114 w 114"/>
                <a:gd name="T1" fmla="*/ 0 h 113"/>
                <a:gd name="T2" fmla="*/ 0 w 114"/>
                <a:gd name="T3" fmla="*/ 0 h 113"/>
                <a:gd name="T4" fmla="*/ 0 w 114"/>
                <a:gd name="T5" fmla="*/ 113 h 113"/>
                <a:gd name="T6" fmla="*/ 114 w 114"/>
                <a:gd name="T7" fmla="*/ 113 h 113"/>
                <a:gd name="T8" fmla="*/ 114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11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8" name="Freeform 62"/>
            <p:cNvSpPr>
              <a:spLocks/>
            </p:cNvSpPr>
            <p:nvPr/>
          </p:nvSpPr>
          <p:spPr bwMode="auto">
            <a:xfrm>
              <a:off x="4826" y="5292"/>
              <a:ext cx="227" cy="113"/>
            </a:xfrm>
            <a:custGeom>
              <a:avLst/>
              <a:gdLst>
                <a:gd name="T0" fmla="*/ 227 w 227"/>
                <a:gd name="T1" fmla="*/ 0 h 113"/>
                <a:gd name="T2" fmla="*/ 0 w 227"/>
                <a:gd name="T3" fmla="*/ 0 h 113"/>
                <a:gd name="T4" fmla="*/ 0 w 227"/>
                <a:gd name="T5" fmla="*/ 113 h 113"/>
                <a:gd name="T6" fmla="*/ 227 w 227"/>
                <a:gd name="T7" fmla="*/ 113 h 113"/>
                <a:gd name="T8" fmla="*/ 227 w 227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3">
                  <a:moveTo>
                    <a:pt x="22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9" name="Freeform 63"/>
            <p:cNvSpPr>
              <a:spLocks/>
            </p:cNvSpPr>
            <p:nvPr/>
          </p:nvSpPr>
          <p:spPr bwMode="auto">
            <a:xfrm>
              <a:off x="5053" y="5292"/>
              <a:ext cx="567" cy="340"/>
            </a:xfrm>
            <a:custGeom>
              <a:avLst/>
              <a:gdLst>
                <a:gd name="T0" fmla="*/ 0 w 567"/>
                <a:gd name="T1" fmla="*/ 0 h 340"/>
                <a:gd name="T2" fmla="*/ 0 w 567"/>
                <a:gd name="T3" fmla="*/ 227 h 340"/>
                <a:gd name="T4" fmla="*/ 226 w 567"/>
                <a:gd name="T5" fmla="*/ 227 h 340"/>
                <a:gd name="T6" fmla="*/ 226 w 567"/>
                <a:gd name="T7" fmla="*/ 340 h 340"/>
                <a:gd name="T8" fmla="*/ 567 w 567"/>
                <a:gd name="T9" fmla="*/ 340 h 340"/>
                <a:gd name="T10" fmla="*/ 567 w 567"/>
                <a:gd name="T11" fmla="*/ 227 h 340"/>
                <a:gd name="T12" fmla="*/ 340 w 567"/>
                <a:gd name="T13" fmla="*/ 227 h 340"/>
                <a:gd name="T14" fmla="*/ 340 w 567"/>
                <a:gd name="T15" fmla="*/ 0 h 340"/>
                <a:gd name="T16" fmla="*/ 56 w 567"/>
                <a:gd name="T17" fmla="*/ 0 h 340"/>
                <a:gd name="T18" fmla="*/ 0 w 567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7" h="340">
                  <a:moveTo>
                    <a:pt x="0" y="0"/>
                  </a:moveTo>
                  <a:lnTo>
                    <a:pt x="0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16" name="グループ化 215"/>
          <p:cNvGrpSpPr/>
          <p:nvPr/>
        </p:nvGrpSpPr>
        <p:grpSpPr>
          <a:xfrm>
            <a:off x="947406" y="777311"/>
            <a:ext cx="5378912" cy="3757551"/>
            <a:chOff x="888980" y="1107432"/>
            <a:chExt cx="11339940" cy="7921751"/>
          </a:xfrm>
        </p:grpSpPr>
        <p:sp>
          <p:nvSpPr>
            <p:cNvPr id="217" name="テキスト ボックス 216"/>
            <p:cNvSpPr txBox="1"/>
            <p:nvPr/>
          </p:nvSpPr>
          <p:spPr>
            <a:xfrm>
              <a:off x="3937610" y="7610574"/>
              <a:ext cx="1078735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赤穂市</a:t>
              </a: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9090189" y="8095881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神戸市</a:t>
              </a: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6063043" y="676136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姫路市</a:t>
              </a: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4466019" y="7294563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相生市</a:t>
              </a: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11093613" y="6935887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川西市</a:t>
              </a: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7266151" y="660747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加西市</a:t>
              </a: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888980" y="3568302"/>
              <a:ext cx="1538342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南あわじ市</a:t>
              </a: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4644702" y="1107432"/>
              <a:ext cx="1308538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新温泉町</a:t>
              </a: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5377026" y="1919386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香美町</a:t>
              </a: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3941361" y="588248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佐用町</a:t>
              </a: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3805975" y="6909692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上郡町</a:t>
              </a: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5456620" y="7239003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太子町</a:t>
              </a: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6749065" y="5141814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神河町</a:t>
              </a: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6614127" y="630178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福崎町</a:t>
              </a: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11150187" y="8155799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尼崎市</a:t>
              </a: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6660166" y="5796956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市川町</a:t>
              </a: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7121907" y="8371472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播磨町</a:t>
              </a: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7706902" y="7912101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稲美町</a:t>
              </a: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7504494" y="5449591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多可町</a:t>
              </a: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10571057" y="6404073"/>
              <a:ext cx="1308538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猪名川町</a:t>
              </a: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4859799" y="6853338"/>
              <a:ext cx="1308538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たつの市</a:t>
              </a: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8324660" y="649218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加東市</a:t>
              </a: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5106002" y="4702176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宍粟市</a:t>
              </a: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2047246" y="1857474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淡路市</a:t>
              </a: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6853975" y="4003346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朝来市</a:t>
              </a: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8670868" y="4466529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丹波市</a:t>
              </a: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8549291" y="7394971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三木市</a:t>
              </a: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6658058" y="7869435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高砂市</a:t>
              </a: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7884482" y="7139798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小野市</a:t>
              </a: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9887114" y="5218112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篠山市</a:t>
              </a: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6086065" y="3026569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養父市</a:t>
              </a: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9686373" y="6348511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三田市</a:t>
              </a: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10666222" y="727561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宝塚市</a:t>
              </a: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7700907" y="8574979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明石市</a:t>
              </a:r>
            </a:p>
          </p:txBody>
        </p:sp>
        <p:sp>
          <p:nvSpPr>
            <p:cNvPr id="251" name="正方形/長方形 250"/>
            <p:cNvSpPr/>
            <p:nvPr/>
          </p:nvSpPr>
          <p:spPr>
            <a:xfrm>
              <a:off x="10095294" y="7367588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西宮市</a:t>
              </a:r>
            </a:p>
          </p:txBody>
        </p:sp>
        <p:sp>
          <p:nvSpPr>
            <p:cNvPr id="252" name="正方形/長方形 251"/>
            <p:cNvSpPr/>
            <p:nvPr/>
          </p:nvSpPr>
          <p:spPr>
            <a:xfrm>
              <a:off x="1610108" y="273308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洲本市</a:t>
              </a:r>
            </a:p>
          </p:txBody>
        </p:sp>
        <p:sp>
          <p:nvSpPr>
            <p:cNvPr id="253" name="正方形/長方形 252"/>
            <p:cNvSpPr/>
            <p:nvPr/>
          </p:nvSpPr>
          <p:spPr>
            <a:xfrm>
              <a:off x="10351102" y="7951888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芦屋市</a:t>
              </a:r>
            </a:p>
          </p:txBody>
        </p:sp>
        <p:sp>
          <p:nvSpPr>
            <p:cNvPr id="254" name="正方形/長方形 253"/>
            <p:cNvSpPr/>
            <p:nvPr/>
          </p:nvSpPr>
          <p:spPr>
            <a:xfrm>
              <a:off x="11103357" y="7616925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伊丹市</a:t>
              </a:r>
            </a:p>
          </p:txBody>
        </p:sp>
        <p:sp>
          <p:nvSpPr>
            <p:cNvPr id="255" name="正方形/長方形 254"/>
            <p:cNvSpPr/>
            <p:nvPr/>
          </p:nvSpPr>
          <p:spPr>
            <a:xfrm>
              <a:off x="6867334" y="151527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豊岡市</a:t>
              </a:r>
            </a:p>
          </p:txBody>
        </p:sp>
        <p:sp>
          <p:nvSpPr>
            <p:cNvPr id="256" name="正方形/長方形 255"/>
            <p:cNvSpPr/>
            <p:nvPr/>
          </p:nvSpPr>
          <p:spPr>
            <a:xfrm>
              <a:off x="7186393" y="7591426"/>
              <a:ext cx="1308537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加古川市</a:t>
              </a: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8226123" y="5794146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西脇市</a:t>
              </a:r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877598" y="5368521"/>
            <a:ext cx="5378912" cy="3757551"/>
            <a:chOff x="888980" y="1107432"/>
            <a:chExt cx="11339940" cy="7921751"/>
          </a:xfrm>
        </p:grpSpPr>
        <p:sp>
          <p:nvSpPr>
            <p:cNvPr id="306" name="テキスト ボックス 305"/>
            <p:cNvSpPr txBox="1"/>
            <p:nvPr/>
          </p:nvSpPr>
          <p:spPr>
            <a:xfrm>
              <a:off x="3937610" y="7610575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赤穂市</a:t>
              </a:r>
            </a:p>
          </p:txBody>
        </p:sp>
        <p:sp>
          <p:nvSpPr>
            <p:cNvPr id="307" name="正方形/長方形 306"/>
            <p:cNvSpPr/>
            <p:nvPr/>
          </p:nvSpPr>
          <p:spPr>
            <a:xfrm>
              <a:off x="9090189" y="8095881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神戸市</a:t>
              </a:r>
            </a:p>
          </p:txBody>
        </p:sp>
        <p:sp>
          <p:nvSpPr>
            <p:cNvPr id="308" name="正方形/長方形 307"/>
            <p:cNvSpPr/>
            <p:nvPr/>
          </p:nvSpPr>
          <p:spPr>
            <a:xfrm>
              <a:off x="6063043" y="676136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姫路市</a:t>
              </a:r>
            </a:p>
          </p:txBody>
        </p:sp>
        <p:sp>
          <p:nvSpPr>
            <p:cNvPr id="309" name="正方形/長方形 308"/>
            <p:cNvSpPr/>
            <p:nvPr/>
          </p:nvSpPr>
          <p:spPr>
            <a:xfrm>
              <a:off x="4466019" y="7294563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相生市</a:t>
              </a:r>
            </a:p>
          </p:txBody>
        </p:sp>
        <p:sp>
          <p:nvSpPr>
            <p:cNvPr id="310" name="正方形/長方形 309"/>
            <p:cNvSpPr/>
            <p:nvPr/>
          </p:nvSpPr>
          <p:spPr>
            <a:xfrm>
              <a:off x="11093613" y="6935887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川西市</a:t>
              </a:r>
            </a:p>
          </p:txBody>
        </p:sp>
        <p:sp>
          <p:nvSpPr>
            <p:cNvPr id="311" name="正方形/長方形 310"/>
            <p:cNvSpPr/>
            <p:nvPr/>
          </p:nvSpPr>
          <p:spPr>
            <a:xfrm>
              <a:off x="7266151" y="660747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加西市</a:t>
              </a:r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888980" y="3568302"/>
              <a:ext cx="1538342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南あわじ市</a:t>
              </a:r>
            </a:p>
          </p:txBody>
        </p:sp>
        <p:sp>
          <p:nvSpPr>
            <p:cNvPr id="313" name="正方形/長方形 312"/>
            <p:cNvSpPr/>
            <p:nvPr/>
          </p:nvSpPr>
          <p:spPr>
            <a:xfrm>
              <a:off x="4644702" y="1107432"/>
              <a:ext cx="1308538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新温泉町</a:t>
              </a:r>
            </a:p>
          </p:txBody>
        </p:sp>
        <p:sp>
          <p:nvSpPr>
            <p:cNvPr id="314" name="正方形/長方形 313"/>
            <p:cNvSpPr/>
            <p:nvPr/>
          </p:nvSpPr>
          <p:spPr>
            <a:xfrm>
              <a:off x="5377026" y="1919386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香美町</a:t>
              </a:r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3941361" y="588248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佐用町</a:t>
              </a:r>
            </a:p>
          </p:txBody>
        </p:sp>
        <p:sp>
          <p:nvSpPr>
            <p:cNvPr id="316" name="正方形/長方形 315"/>
            <p:cNvSpPr/>
            <p:nvPr/>
          </p:nvSpPr>
          <p:spPr>
            <a:xfrm>
              <a:off x="3805975" y="6909692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上郡町</a:t>
              </a:r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5456620" y="7239003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太子町</a:t>
              </a:r>
            </a:p>
          </p:txBody>
        </p:sp>
        <p:sp>
          <p:nvSpPr>
            <p:cNvPr id="318" name="正方形/長方形 317"/>
            <p:cNvSpPr/>
            <p:nvPr/>
          </p:nvSpPr>
          <p:spPr>
            <a:xfrm>
              <a:off x="6749065" y="5141814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神河町</a:t>
              </a:r>
            </a:p>
          </p:txBody>
        </p:sp>
        <p:sp>
          <p:nvSpPr>
            <p:cNvPr id="319" name="正方形/長方形 318"/>
            <p:cNvSpPr/>
            <p:nvPr/>
          </p:nvSpPr>
          <p:spPr>
            <a:xfrm>
              <a:off x="6614127" y="630178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福崎町</a:t>
              </a:r>
            </a:p>
          </p:txBody>
        </p:sp>
        <p:sp>
          <p:nvSpPr>
            <p:cNvPr id="320" name="正方形/長方形 319"/>
            <p:cNvSpPr/>
            <p:nvPr/>
          </p:nvSpPr>
          <p:spPr>
            <a:xfrm>
              <a:off x="11150187" y="8155799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尼崎市</a:t>
              </a:r>
            </a:p>
          </p:txBody>
        </p:sp>
        <p:sp>
          <p:nvSpPr>
            <p:cNvPr id="321" name="正方形/長方形 320"/>
            <p:cNvSpPr/>
            <p:nvPr/>
          </p:nvSpPr>
          <p:spPr>
            <a:xfrm>
              <a:off x="6660166" y="5796956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市川町</a:t>
              </a:r>
            </a:p>
          </p:txBody>
        </p:sp>
        <p:sp>
          <p:nvSpPr>
            <p:cNvPr id="322" name="正方形/長方形 321"/>
            <p:cNvSpPr/>
            <p:nvPr/>
          </p:nvSpPr>
          <p:spPr>
            <a:xfrm>
              <a:off x="7121907" y="8371472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播磨町</a:t>
              </a:r>
            </a:p>
          </p:txBody>
        </p:sp>
        <p:sp>
          <p:nvSpPr>
            <p:cNvPr id="323" name="正方形/長方形 322"/>
            <p:cNvSpPr/>
            <p:nvPr/>
          </p:nvSpPr>
          <p:spPr>
            <a:xfrm>
              <a:off x="7706902" y="7912101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稲美町</a:t>
              </a:r>
            </a:p>
          </p:txBody>
        </p:sp>
        <p:sp>
          <p:nvSpPr>
            <p:cNvPr id="324" name="正方形/長方形 323"/>
            <p:cNvSpPr/>
            <p:nvPr/>
          </p:nvSpPr>
          <p:spPr>
            <a:xfrm>
              <a:off x="7504494" y="5449591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多可町</a:t>
              </a:r>
            </a:p>
          </p:txBody>
        </p:sp>
        <p:sp>
          <p:nvSpPr>
            <p:cNvPr id="325" name="正方形/長方形 324"/>
            <p:cNvSpPr/>
            <p:nvPr/>
          </p:nvSpPr>
          <p:spPr>
            <a:xfrm>
              <a:off x="10571057" y="6404073"/>
              <a:ext cx="1308538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猪名川町</a:t>
              </a:r>
            </a:p>
          </p:txBody>
        </p:sp>
        <p:sp>
          <p:nvSpPr>
            <p:cNvPr id="326" name="正方形/長方形 325"/>
            <p:cNvSpPr/>
            <p:nvPr/>
          </p:nvSpPr>
          <p:spPr>
            <a:xfrm>
              <a:off x="4859799" y="6853338"/>
              <a:ext cx="1308538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たつの市</a:t>
              </a:r>
            </a:p>
          </p:txBody>
        </p:sp>
        <p:sp>
          <p:nvSpPr>
            <p:cNvPr id="327" name="正方形/長方形 326"/>
            <p:cNvSpPr/>
            <p:nvPr/>
          </p:nvSpPr>
          <p:spPr>
            <a:xfrm>
              <a:off x="8324660" y="649218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加東市</a:t>
              </a:r>
            </a:p>
          </p:txBody>
        </p:sp>
        <p:sp>
          <p:nvSpPr>
            <p:cNvPr id="328" name="正方形/長方形 327"/>
            <p:cNvSpPr/>
            <p:nvPr/>
          </p:nvSpPr>
          <p:spPr>
            <a:xfrm>
              <a:off x="5106002" y="4702176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宍粟市</a:t>
              </a:r>
            </a:p>
          </p:txBody>
        </p:sp>
        <p:sp>
          <p:nvSpPr>
            <p:cNvPr id="329" name="正方形/長方形 328"/>
            <p:cNvSpPr/>
            <p:nvPr/>
          </p:nvSpPr>
          <p:spPr>
            <a:xfrm>
              <a:off x="2047244" y="1857474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淡路市</a:t>
              </a:r>
            </a:p>
          </p:txBody>
        </p:sp>
        <p:sp>
          <p:nvSpPr>
            <p:cNvPr id="330" name="正方形/長方形 329"/>
            <p:cNvSpPr/>
            <p:nvPr/>
          </p:nvSpPr>
          <p:spPr>
            <a:xfrm>
              <a:off x="6853975" y="4003346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朝来市</a:t>
              </a:r>
            </a:p>
          </p:txBody>
        </p:sp>
        <p:sp>
          <p:nvSpPr>
            <p:cNvPr id="331" name="正方形/長方形 330"/>
            <p:cNvSpPr/>
            <p:nvPr/>
          </p:nvSpPr>
          <p:spPr>
            <a:xfrm>
              <a:off x="8670868" y="4466529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丹波市</a:t>
              </a:r>
            </a:p>
          </p:txBody>
        </p:sp>
        <p:sp>
          <p:nvSpPr>
            <p:cNvPr id="332" name="正方形/長方形 331"/>
            <p:cNvSpPr/>
            <p:nvPr/>
          </p:nvSpPr>
          <p:spPr>
            <a:xfrm>
              <a:off x="8549291" y="7394971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三木市</a:t>
              </a:r>
            </a:p>
          </p:txBody>
        </p:sp>
        <p:sp>
          <p:nvSpPr>
            <p:cNvPr id="333" name="正方形/長方形 332"/>
            <p:cNvSpPr/>
            <p:nvPr/>
          </p:nvSpPr>
          <p:spPr>
            <a:xfrm>
              <a:off x="6658058" y="7869435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高砂市</a:t>
              </a:r>
            </a:p>
          </p:txBody>
        </p:sp>
        <p:sp>
          <p:nvSpPr>
            <p:cNvPr id="334" name="正方形/長方形 333"/>
            <p:cNvSpPr/>
            <p:nvPr/>
          </p:nvSpPr>
          <p:spPr>
            <a:xfrm>
              <a:off x="7884482" y="7139798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小野市</a:t>
              </a:r>
            </a:p>
          </p:txBody>
        </p:sp>
        <p:sp>
          <p:nvSpPr>
            <p:cNvPr id="335" name="正方形/長方形 334"/>
            <p:cNvSpPr/>
            <p:nvPr/>
          </p:nvSpPr>
          <p:spPr>
            <a:xfrm>
              <a:off x="9887114" y="5218112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篠山市</a:t>
              </a:r>
            </a:p>
          </p:txBody>
        </p:sp>
        <p:sp>
          <p:nvSpPr>
            <p:cNvPr id="336" name="正方形/長方形 335"/>
            <p:cNvSpPr/>
            <p:nvPr/>
          </p:nvSpPr>
          <p:spPr>
            <a:xfrm>
              <a:off x="6086065" y="3026569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養父市</a:t>
              </a:r>
            </a:p>
          </p:txBody>
        </p:sp>
        <p:sp>
          <p:nvSpPr>
            <p:cNvPr id="337" name="正方形/長方形 336"/>
            <p:cNvSpPr/>
            <p:nvPr/>
          </p:nvSpPr>
          <p:spPr>
            <a:xfrm>
              <a:off x="9686373" y="6348511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三田市</a:t>
              </a:r>
            </a:p>
          </p:txBody>
        </p:sp>
        <p:sp>
          <p:nvSpPr>
            <p:cNvPr id="338" name="正方形/長方形 337"/>
            <p:cNvSpPr/>
            <p:nvPr/>
          </p:nvSpPr>
          <p:spPr>
            <a:xfrm>
              <a:off x="10666222" y="727561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宝塚市</a:t>
              </a:r>
            </a:p>
          </p:txBody>
        </p:sp>
        <p:sp>
          <p:nvSpPr>
            <p:cNvPr id="339" name="正方形/長方形 338"/>
            <p:cNvSpPr/>
            <p:nvPr/>
          </p:nvSpPr>
          <p:spPr>
            <a:xfrm>
              <a:off x="7700907" y="8574979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明石市</a:t>
              </a:r>
            </a:p>
          </p:txBody>
        </p:sp>
        <p:sp>
          <p:nvSpPr>
            <p:cNvPr id="340" name="正方形/長方形 339"/>
            <p:cNvSpPr/>
            <p:nvPr/>
          </p:nvSpPr>
          <p:spPr>
            <a:xfrm>
              <a:off x="10095294" y="7367588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西宮市</a:t>
              </a:r>
            </a:p>
          </p:txBody>
        </p:sp>
        <p:sp>
          <p:nvSpPr>
            <p:cNvPr id="341" name="正方形/長方形 340"/>
            <p:cNvSpPr/>
            <p:nvPr/>
          </p:nvSpPr>
          <p:spPr>
            <a:xfrm>
              <a:off x="1610108" y="273308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洲本市</a:t>
              </a:r>
            </a:p>
          </p:txBody>
        </p:sp>
        <p:sp>
          <p:nvSpPr>
            <p:cNvPr id="342" name="正方形/長方形 341"/>
            <p:cNvSpPr/>
            <p:nvPr/>
          </p:nvSpPr>
          <p:spPr>
            <a:xfrm>
              <a:off x="10351102" y="7951888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芦屋市</a:t>
              </a:r>
            </a:p>
          </p:txBody>
        </p:sp>
        <p:sp>
          <p:nvSpPr>
            <p:cNvPr id="343" name="正方形/長方形 342"/>
            <p:cNvSpPr/>
            <p:nvPr/>
          </p:nvSpPr>
          <p:spPr>
            <a:xfrm>
              <a:off x="11103357" y="7616925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伊丹市</a:t>
              </a:r>
            </a:p>
          </p:txBody>
        </p:sp>
        <p:sp>
          <p:nvSpPr>
            <p:cNvPr id="344" name="正方形/長方形 343"/>
            <p:cNvSpPr/>
            <p:nvPr/>
          </p:nvSpPr>
          <p:spPr>
            <a:xfrm>
              <a:off x="6867334" y="151527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豊岡市</a:t>
              </a:r>
            </a:p>
          </p:txBody>
        </p:sp>
        <p:sp>
          <p:nvSpPr>
            <p:cNvPr id="345" name="正方形/長方形 344"/>
            <p:cNvSpPr/>
            <p:nvPr/>
          </p:nvSpPr>
          <p:spPr>
            <a:xfrm>
              <a:off x="7186393" y="7591426"/>
              <a:ext cx="1308537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加古川市</a:t>
              </a:r>
            </a:p>
          </p:txBody>
        </p:sp>
        <p:sp>
          <p:nvSpPr>
            <p:cNvPr id="346" name="正方形/長方形 345"/>
            <p:cNvSpPr/>
            <p:nvPr/>
          </p:nvSpPr>
          <p:spPr>
            <a:xfrm>
              <a:off x="8226123" y="5794146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西脇市</a:t>
              </a:r>
            </a:p>
          </p:txBody>
        </p:sp>
      </p:grpSp>
      <p:grpSp>
        <p:nvGrpSpPr>
          <p:cNvPr id="405" name="グループ化 404"/>
          <p:cNvGrpSpPr/>
          <p:nvPr/>
        </p:nvGrpSpPr>
        <p:grpSpPr>
          <a:xfrm>
            <a:off x="6895159" y="929711"/>
            <a:ext cx="5378912" cy="3757551"/>
            <a:chOff x="888980" y="1107432"/>
            <a:chExt cx="11339940" cy="7921751"/>
          </a:xfrm>
        </p:grpSpPr>
        <p:sp>
          <p:nvSpPr>
            <p:cNvPr id="416" name="テキスト ボックス 415"/>
            <p:cNvSpPr txBox="1"/>
            <p:nvPr/>
          </p:nvSpPr>
          <p:spPr>
            <a:xfrm>
              <a:off x="3937610" y="7610575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赤穂市</a:t>
              </a:r>
            </a:p>
          </p:txBody>
        </p:sp>
        <p:sp>
          <p:nvSpPr>
            <p:cNvPr id="417" name="正方形/長方形 416"/>
            <p:cNvSpPr/>
            <p:nvPr/>
          </p:nvSpPr>
          <p:spPr>
            <a:xfrm>
              <a:off x="9090189" y="8095881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神戸市</a:t>
              </a:r>
            </a:p>
          </p:txBody>
        </p:sp>
        <p:sp>
          <p:nvSpPr>
            <p:cNvPr id="418" name="正方形/長方形 417"/>
            <p:cNvSpPr/>
            <p:nvPr/>
          </p:nvSpPr>
          <p:spPr>
            <a:xfrm>
              <a:off x="6063043" y="676136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姫路市</a:t>
              </a:r>
            </a:p>
          </p:txBody>
        </p:sp>
        <p:sp>
          <p:nvSpPr>
            <p:cNvPr id="419" name="正方形/長方形 418"/>
            <p:cNvSpPr/>
            <p:nvPr/>
          </p:nvSpPr>
          <p:spPr>
            <a:xfrm>
              <a:off x="4466019" y="7294563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相生市</a:t>
              </a:r>
            </a:p>
          </p:txBody>
        </p:sp>
        <p:sp>
          <p:nvSpPr>
            <p:cNvPr id="420" name="正方形/長方形 419"/>
            <p:cNvSpPr/>
            <p:nvPr/>
          </p:nvSpPr>
          <p:spPr>
            <a:xfrm>
              <a:off x="11093613" y="6935887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川西市</a:t>
              </a:r>
            </a:p>
          </p:txBody>
        </p:sp>
        <p:sp>
          <p:nvSpPr>
            <p:cNvPr id="421" name="正方形/長方形 420"/>
            <p:cNvSpPr/>
            <p:nvPr/>
          </p:nvSpPr>
          <p:spPr>
            <a:xfrm>
              <a:off x="7266151" y="660747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加西市</a:t>
              </a:r>
            </a:p>
          </p:txBody>
        </p:sp>
        <p:sp>
          <p:nvSpPr>
            <p:cNvPr id="422" name="正方形/長方形 421"/>
            <p:cNvSpPr/>
            <p:nvPr/>
          </p:nvSpPr>
          <p:spPr>
            <a:xfrm>
              <a:off x="888980" y="3568302"/>
              <a:ext cx="1538342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南あわじ市</a:t>
              </a:r>
            </a:p>
          </p:txBody>
        </p:sp>
        <p:sp>
          <p:nvSpPr>
            <p:cNvPr id="423" name="正方形/長方形 422"/>
            <p:cNvSpPr/>
            <p:nvPr/>
          </p:nvSpPr>
          <p:spPr>
            <a:xfrm>
              <a:off x="4644702" y="1107432"/>
              <a:ext cx="1308538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新温泉町</a:t>
              </a:r>
            </a:p>
          </p:txBody>
        </p:sp>
        <p:sp>
          <p:nvSpPr>
            <p:cNvPr id="424" name="正方形/長方形 423"/>
            <p:cNvSpPr/>
            <p:nvPr/>
          </p:nvSpPr>
          <p:spPr>
            <a:xfrm>
              <a:off x="5377026" y="1919386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香美町</a:t>
              </a:r>
            </a:p>
          </p:txBody>
        </p:sp>
        <p:sp>
          <p:nvSpPr>
            <p:cNvPr id="425" name="正方形/長方形 424"/>
            <p:cNvSpPr/>
            <p:nvPr/>
          </p:nvSpPr>
          <p:spPr>
            <a:xfrm>
              <a:off x="3941361" y="588248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佐用町</a:t>
              </a:r>
            </a:p>
          </p:txBody>
        </p:sp>
        <p:sp>
          <p:nvSpPr>
            <p:cNvPr id="426" name="正方形/長方形 425"/>
            <p:cNvSpPr/>
            <p:nvPr/>
          </p:nvSpPr>
          <p:spPr>
            <a:xfrm>
              <a:off x="3805975" y="6909692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上郡町</a:t>
              </a:r>
            </a:p>
          </p:txBody>
        </p:sp>
        <p:sp>
          <p:nvSpPr>
            <p:cNvPr id="427" name="正方形/長方形 426"/>
            <p:cNvSpPr/>
            <p:nvPr/>
          </p:nvSpPr>
          <p:spPr>
            <a:xfrm>
              <a:off x="5456620" y="7239003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太子町</a:t>
              </a:r>
            </a:p>
          </p:txBody>
        </p:sp>
        <p:sp>
          <p:nvSpPr>
            <p:cNvPr id="428" name="正方形/長方形 427"/>
            <p:cNvSpPr/>
            <p:nvPr/>
          </p:nvSpPr>
          <p:spPr>
            <a:xfrm>
              <a:off x="6749065" y="5141814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神河町</a:t>
              </a:r>
            </a:p>
          </p:txBody>
        </p:sp>
        <p:sp>
          <p:nvSpPr>
            <p:cNvPr id="429" name="正方形/長方形 428"/>
            <p:cNvSpPr/>
            <p:nvPr/>
          </p:nvSpPr>
          <p:spPr>
            <a:xfrm>
              <a:off x="6614127" y="630178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福崎町</a:t>
              </a:r>
            </a:p>
          </p:txBody>
        </p:sp>
        <p:sp>
          <p:nvSpPr>
            <p:cNvPr id="430" name="正方形/長方形 429"/>
            <p:cNvSpPr/>
            <p:nvPr/>
          </p:nvSpPr>
          <p:spPr>
            <a:xfrm>
              <a:off x="11150187" y="8155799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尼崎市</a:t>
              </a:r>
            </a:p>
          </p:txBody>
        </p:sp>
        <p:sp>
          <p:nvSpPr>
            <p:cNvPr id="431" name="正方形/長方形 430"/>
            <p:cNvSpPr/>
            <p:nvPr/>
          </p:nvSpPr>
          <p:spPr>
            <a:xfrm>
              <a:off x="6660166" y="5796956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市川町</a:t>
              </a:r>
            </a:p>
          </p:txBody>
        </p:sp>
        <p:sp>
          <p:nvSpPr>
            <p:cNvPr id="432" name="正方形/長方形 431"/>
            <p:cNvSpPr/>
            <p:nvPr/>
          </p:nvSpPr>
          <p:spPr>
            <a:xfrm>
              <a:off x="7121907" y="8371472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播磨町</a:t>
              </a:r>
            </a:p>
          </p:txBody>
        </p:sp>
        <p:sp>
          <p:nvSpPr>
            <p:cNvPr id="433" name="正方形/長方形 432"/>
            <p:cNvSpPr/>
            <p:nvPr/>
          </p:nvSpPr>
          <p:spPr>
            <a:xfrm>
              <a:off x="7706902" y="7912101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稲美町</a:t>
              </a:r>
            </a:p>
          </p:txBody>
        </p:sp>
        <p:sp>
          <p:nvSpPr>
            <p:cNvPr id="434" name="正方形/長方形 433"/>
            <p:cNvSpPr/>
            <p:nvPr/>
          </p:nvSpPr>
          <p:spPr>
            <a:xfrm>
              <a:off x="7504494" y="5449591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多可町</a:t>
              </a:r>
            </a:p>
          </p:txBody>
        </p:sp>
        <p:sp>
          <p:nvSpPr>
            <p:cNvPr id="435" name="正方形/長方形 434"/>
            <p:cNvSpPr/>
            <p:nvPr/>
          </p:nvSpPr>
          <p:spPr>
            <a:xfrm>
              <a:off x="10571057" y="6404073"/>
              <a:ext cx="1308538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猪名川町</a:t>
              </a:r>
            </a:p>
          </p:txBody>
        </p:sp>
        <p:sp>
          <p:nvSpPr>
            <p:cNvPr id="436" name="正方形/長方形 435"/>
            <p:cNvSpPr/>
            <p:nvPr/>
          </p:nvSpPr>
          <p:spPr>
            <a:xfrm>
              <a:off x="4859799" y="6853338"/>
              <a:ext cx="1308538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たつの市</a:t>
              </a:r>
            </a:p>
          </p:txBody>
        </p:sp>
        <p:sp>
          <p:nvSpPr>
            <p:cNvPr id="437" name="正方形/長方形 436"/>
            <p:cNvSpPr/>
            <p:nvPr/>
          </p:nvSpPr>
          <p:spPr>
            <a:xfrm>
              <a:off x="8324660" y="649218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加東市</a:t>
              </a:r>
            </a:p>
          </p:txBody>
        </p:sp>
        <p:sp>
          <p:nvSpPr>
            <p:cNvPr id="438" name="正方形/長方形 437"/>
            <p:cNvSpPr/>
            <p:nvPr/>
          </p:nvSpPr>
          <p:spPr>
            <a:xfrm>
              <a:off x="5106002" y="4702176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宍粟市</a:t>
              </a:r>
            </a:p>
          </p:txBody>
        </p:sp>
        <p:sp>
          <p:nvSpPr>
            <p:cNvPr id="439" name="正方形/長方形 438"/>
            <p:cNvSpPr/>
            <p:nvPr/>
          </p:nvSpPr>
          <p:spPr>
            <a:xfrm>
              <a:off x="2047246" y="1857474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淡路市</a:t>
              </a:r>
            </a:p>
          </p:txBody>
        </p:sp>
        <p:sp>
          <p:nvSpPr>
            <p:cNvPr id="440" name="正方形/長方形 439"/>
            <p:cNvSpPr/>
            <p:nvPr/>
          </p:nvSpPr>
          <p:spPr>
            <a:xfrm>
              <a:off x="6853975" y="4003346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朝来市</a:t>
              </a:r>
            </a:p>
          </p:txBody>
        </p:sp>
        <p:sp>
          <p:nvSpPr>
            <p:cNvPr id="441" name="正方形/長方形 440"/>
            <p:cNvSpPr/>
            <p:nvPr/>
          </p:nvSpPr>
          <p:spPr>
            <a:xfrm>
              <a:off x="8670868" y="4466529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丹波市</a:t>
              </a:r>
            </a:p>
          </p:txBody>
        </p:sp>
        <p:sp>
          <p:nvSpPr>
            <p:cNvPr id="442" name="正方形/長方形 441"/>
            <p:cNvSpPr/>
            <p:nvPr/>
          </p:nvSpPr>
          <p:spPr>
            <a:xfrm>
              <a:off x="8549291" y="7394971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三木市</a:t>
              </a:r>
            </a:p>
          </p:txBody>
        </p:sp>
        <p:sp>
          <p:nvSpPr>
            <p:cNvPr id="443" name="正方形/長方形 442"/>
            <p:cNvSpPr/>
            <p:nvPr/>
          </p:nvSpPr>
          <p:spPr>
            <a:xfrm>
              <a:off x="6658058" y="7869435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高砂市</a:t>
              </a:r>
            </a:p>
          </p:txBody>
        </p:sp>
        <p:sp>
          <p:nvSpPr>
            <p:cNvPr id="444" name="正方形/長方形 443"/>
            <p:cNvSpPr/>
            <p:nvPr/>
          </p:nvSpPr>
          <p:spPr>
            <a:xfrm>
              <a:off x="7884482" y="7139798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小野市</a:t>
              </a:r>
            </a:p>
          </p:txBody>
        </p:sp>
        <p:sp>
          <p:nvSpPr>
            <p:cNvPr id="445" name="正方形/長方形 444"/>
            <p:cNvSpPr/>
            <p:nvPr/>
          </p:nvSpPr>
          <p:spPr>
            <a:xfrm>
              <a:off x="9887114" y="5218112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篠山市</a:t>
              </a:r>
            </a:p>
          </p:txBody>
        </p:sp>
        <p:sp>
          <p:nvSpPr>
            <p:cNvPr id="446" name="正方形/長方形 445"/>
            <p:cNvSpPr/>
            <p:nvPr/>
          </p:nvSpPr>
          <p:spPr>
            <a:xfrm>
              <a:off x="6086065" y="3026569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養父市</a:t>
              </a:r>
            </a:p>
          </p:txBody>
        </p:sp>
        <p:sp>
          <p:nvSpPr>
            <p:cNvPr id="447" name="正方形/長方形 446"/>
            <p:cNvSpPr/>
            <p:nvPr/>
          </p:nvSpPr>
          <p:spPr>
            <a:xfrm>
              <a:off x="9686373" y="6348511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三田市</a:t>
              </a:r>
            </a:p>
          </p:txBody>
        </p:sp>
        <p:sp>
          <p:nvSpPr>
            <p:cNvPr id="448" name="正方形/長方形 447"/>
            <p:cNvSpPr/>
            <p:nvPr/>
          </p:nvSpPr>
          <p:spPr>
            <a:xfrm>
              <a:off x="10666222" y="727561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宝塚市</a:t>
              </a:r>
            </a:p>
          </p:txBody>
        </p:sp>
        <p:sp>
          <p:nvSpPr>
            <p:cNvPr id="449" name="正方形/長方形 448"/>
            <p:cNvSpPr/>
            <p:nvPr/>
          </p:nvSpPr>
          <p:spPr>
            <a:xfrm>
              <a:off x="7700907" y="8574979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明石市</a:t>
              </a:r>
            </a:p>
          </p:txBody>
        </p:sp>
        <p:sp>
          <p:nvSpPr>
            <p:cNvPr id="450" name="正方形/長方形 449"/>
            <p:cNvSpPr/>
            <p:nvPr/>
          </p:nvSpPr>
          <p:spPr>
            <a:xfrm>
              <a:off x="10095294" y="7367588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西宮市</a:t>
              </a:r>
            </a:p>
          </p:txBody>
        </p:sp>
        <p:sp>
          <p:nvSpPr>
            <p:cNvPr id="451" name="正方形/長方形 450"/>
            <p:cNvSpPr/>
            <p:nvPr/>
          </p:nvSpPr>
          <p:spPr>
            <a:xfrm>
              <a:off x="1610108" y="273308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洲本市</a:t>
              </a:r>
            </a:p>
          </p:txBody>
        </p:sp>
        <p:sp>
          <p:nvSpPr>
            <p:cNvPr id="452" name="正方形/長方形 451"/>
            <p:cNvSpPr/>
            <p:nvPr/>
          </p:nvSpPr>
          <p:spPr>
            <a:xfrm>
              <a:off x="10351102" y="7951888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芦屋市</a:t>
              </a:r>
            </a:p>
          </p:txBody>
        </p:sp>
        <p:sp>
          <p:nvSpPr>
            <p:cNvPr id="453" name="正方形/長方形 452"/>
            <p:cNvSpPr/>
            <p:nvPr/>
          </p:nvSpPr>
          <p:spPr>
            <a:xfrm>
              <a:off x="11103357" y="7616925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伊丹市</a:t>
              </a:r>
            </a:p>
          </p:txBody>
        </p:sp>
        <p:sp>
          <p:nvSpPr>
            <p:cNvPr id="454" name="正方形/長方形 453"/>
            <p:cNvSpPr/>
            <p:nvPr/>
          </p:nvSpPr>
          <p:spPr>
            <a:xfrm>
              <a:off x="6867334" y="151527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豊岡市</a:t>
              </a:r>
            </a:p>
          </p:txBody>
        </p:sp>
        <p:sp>
          <p:nvSpPr>
            <p:cNvPr id="455" name="正方形/長方形 454"/>
            <p:cNvSpPr/>
            <p:nvPr/>
          </p:nvSpPr>
          <p:spPr>
            <a:xfrm>
              <a:off x="7186393" y="7591426"/>
              <a:ext cx="1308537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加古川市</a:t>
              </a:r>
            </a:p>
          </p:txBody>
        </p:sp>
        <p:sp>
          <p:nvSpPr>
            <p:cNvPr id="456" name="正方形/長方形 455"/>
            <p:cNvSpPr/>
            <p:nvPr/>
          </p:nvSpPr>
          <p:spPr>
            <a:xfrm>
              <a:off x="8226123" y="5794146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西脇市</a:t>
              </a:r>
            </a:p>
          </p:txBody>
        </p:sp>
      </p:grpSp>
      <p:grpSp>
        <p:nvGrpSpPr>
          <p:cNvPr id="515" name="グループ化 514"/>
          <p:cNvGrpSpPr/>
          <p:nvPr/>
        </p:nvGrpSpPr>
        <p:grpSpPr>
          <a:xfrm>
            <a:off x="6835179" y="5390533"/>
            <a:ext cx="5378913" cy="3757551"/>
            <a:chOff x="888980" y="1107432"/>
            <a:chExt cx="11339941" cy="7921751"/>
          </a:xfrm>
        </p:grpSpPr>
        <p:sp>
          <p:nvSpPr>
            <p:cNvPr id="526" name="テキスト ボックス 525"/>
            <p:cNvSpPr txBox="1"/>
            <p:nvPr/>
          </p:nvSpPr>
          <p:spPr>
            <a:xfrm>
              <a:off x="3937611" y="7610575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赤穂市</a:t>
              </a:r>
            </a:p>
          </p:txBody>
        </p:sp>
        <p:sp>
          <p:nvSpPr>
            <p:cNvPr id="527" name="正方形/長方形 526"/>
            <p:cNvSpPr/>
            <p:nvPr/>
          </p:nvSpPr>
          <p:spPr>
            <a:xfrm>
              <a:off x="9090187" y="8095881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神戸市</a:t>
              </a:r>
            </a:p>
          </p:txBody>
        </p:sp>
        <p:sp>
          <p:nvSpPr>
            <p:cNvPr id="528" name="正方形/長方形 527"/>
            <p:cNvSpPr/>
            <p:nvPr/>
          </p:nvSpPr>
          <p:spPr>
            <a:xfrm>
              <a:off x="6063045" y="676136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姫路市</a:t>
              </a:r>
            </a:p>
          </p:txBody>
        </p:sp>
        <p:sp>
          <p:nvSpPr>
            <p:cNvPr id="529" name="正方形/長方形 528"/>
            <p:cNvSpPr/>
            <p:nvPr/>
          </p:nvSpPr>
          <p:spPr>
            <a:xfrm>
              <a:off x="4466020" y="7294563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相生市</a:t>
              </a:r>
            </a:p>
          </p:txBody>
        </p:sp>
        <p:sp>
          <p:nvSpPr>
            <p:cNvPr id="530" name="正方形/長方形 529"/>
            <p:cNvSpPr/>
            <p:nvPr/>
          </p:nvSpPr>
          <p:spPr>
            <a:xfrm>
              <a:off x="11093614" y="6935887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川西市</a:t>
              </a:r>
            </a:p>
          </p:txBody>
        </p:sp>
        <p:sp>
          <p:nvSpPr>
            <p:cNvPr id="531" name="正方形/長方形 530"/>
            <p:cNvSpPr/>
            <p:nvPr/>
          </p:nvSpPr>
          <p:spPr>
            <a:xfrm>
              <a:off x="7266152" y="660747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加西市</a:t>
              </a:r>
            </a:p>
          </p:txBody>
        </p:sp>
        <p:sp>
          <p:nvSpPr>
            <p:cNvPr id="532" name="正方形/長方形 531"/>
            <p:cNvSpPr/>
            <p:nvPr/>
          </p:nvSpPr>
          <p:spPr>
            <a:xfrm>
              <a:off x="888980" y="3568302"/>
              <a:ext cx="1538342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南あわじ市</a:t>
              </a:r>
            </a:p>
          </p:txBody>
        </p:sp>
        <p:sp>
          <p:nvSpPr>
            <p:cNvPr id="533" name="正方形/長方形 532"/>
            <p:cNvSpPr/>
            <p:nvPr/>
          </p:nvSpPr>
          <p:spPr>
            <a:xfrm>
              <a:off x="4644701" y="1107432"/>
              <a:ext cx="1308537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新温泉町</a:t>
              </a:r>
            </a:p>
          </p:txBody>
        </p:sp>
        <p:sp>
          <p:nvSpPr>
            <p:cNvPr id="534" name="正方形/長方形 533"/>
            <p:cNvSpPr/>
            <p:nvPr/>
          </p:nvSpPr>
          <p:spPr>
            <a:xfrm>
              <a:off x="5377027" y="1919386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香美町</a:t>
              </a:r>
            </a:p>
          </p:txBody>
        </p:sp>
        <p:sp>
          <p:nvSpPr>
            <p:cNvPr id="535" name="正方形/長方形 534"/>
            <p:cNvSpPr/>
            <p:nvPr/>
          </p:nvSpPr>
          <p:spPr>
            <a:xfrm>
              <a:off x="3941360" y="588248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佐用町</a:t>
              </a:r>
            </a:p>
          </p:txBody>
        </p:sp>
        <p:sp>
          <p:nvSpPr>
            <p:cNvPr id="536" name="正方形/長方形 535"/>
            <p:cNvSpPr/>
            <p:nvPr/>
          </p:nvSpPr>
          <p:spPr>
            <a:xfrm>
              <a:off x="3805976" y="6909692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上郡町</a:t>
              </a:r>
            </a:p>
          </p:txBody>
        </p:sp>
        <p:sp>
          <p:nvSpPr>
            <p:cNvPr id="537" name="正方形/長方形 536"/>
            <p:cNvSpPr/>
            <p:nvPr/>
          </p:nvSpPr>
          <p:spPr>
            <a:xfrm>
              <a:off x="5456621" y="7239003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太子町</a:t>
              </a:r>
            </a:p>
          </p:txBody>
        </p:sp>
        <p:sp>
          <p:nvSpPr>
            <p:cNvPr id="538" name="正方形/長方形 537"/>
            <p:cNvSpPr/>
            <p:nvPr/>
          </p:nvSpPr>
          <p:spPr>
            <a:xfrm>
              <a:off x="6749066" y="5141814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神河町</a:t>
              </a:r>
            </a:p>
          </p:txBody>
        </p:sp>
        <p:sp>
          <p:nvSpPr>
            <p:cNvPr id="539" name="正方形/長方形 538"/>
            <p:cNvSpPr/>
            <p:nvPr/>
          </p:nvSpPr>
          <p:spPr>
            <a:xfrm>
              <a:off x="6614128" y="630178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福崎町</a:t>
              </a:r>
            </a:p>
          </p:txBody>
        </p:sp>
        <p:sp>
          <p:nvSpPr>
            <p:cNvPr id="540" name="正方形/長方形 539"/>
            <p:cNvSpPr/>
            <p:nvPr/>
          </p:nvSpPr>
          <p:spPr>
            <a:xfrm>
              <a:off x="11150188" y="8155799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尼崎市</a:t>
              </a:r>
            </a:p>
          </p:txBody>
        </p:sp>
        <p:sp>
          <p:nvSpPr>
            <p:cNvPr id="541" name="正方形/長方形 540"/>
            <p:cNvSpPr/>
            <p:nvPr/>
          </p:nvSpPr>
          <p:spPr>
            <a:xfrm>
              <a:off x="6660165" y="5796956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市川町</a:t>
              </a:r>
            </a:p>
          </p:txBody>
        </p:sp>
        <p:sp>
          <p:nvSpPr>
            <p:cNvPr id="542" name="正方形/長方形 541"/>
            <p:cNvSpPr/>
            <p:nvPr/>
          </p:nvSpPr>
          <p:spPr>
            <a:xfrm>
              <a:off x="7121908" y="8371472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播磨町</a:t>
              </a:r>
            </a:p>
          </p:txBody>
        </p:sp>
        <p:sp>
          <p:nvSpPr>
            <p:cNvPr id="543" name="正方形/長方形 542"/>
            <p:cNvSpPr/>
            <p:nvPr/>
          </p:nvSpPr>
          <p:spPr>
            <a:xfrm>
              <a:off x="7706901" y="7912101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稲美町</a:t>
              </a:r>
            </a:p>
          </p:txBody>
        </p:sp>
        <p:sp>
          <p:nvSpPr>
            <p:cNvPr id="544" name="正方形/長方形 543"/>
            <p:cNvSpPr/>
            <p:nvPr/>
          </p:nvSpPr>
          <p:spPr>
            <a:xfrm>
              <a:off x="7504495" y="5449591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多可町</a:t>
              </a:r>
            </a:p>
          </p:txBody>
        </p:sp>
        <p:sp>
          <p:nvSpPr>
            <p:cNvPr id="545" name="正方形/長方形 544"/>
            <p:cNvSpPr/>
            <p:nvPr/>
          </p:nvSpPr>
          <p:spPr>
            <a:xfrm>
              <a:off x="10571057" y="6404073"/>
              <a:ext cx="1308537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猪名川町</a:t>
              </a:r>
            </a:p>
          </p:txBody>
        </p:sp>
        <p:sp>
          <p:nvSpPr>
            <p:cNvPr id="546" name="正方形/長方形 545"/>
            <p:cNvSpPr/>
            <p:nvPr/>
          </p:nvSpPr>
          <p:spPr>
            <a:xfrm>
              <a:off x="4859798" y="6853338"/>
              <a:ext cx="1308537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たつの市</a:t>
              </a:r>
            </a:p>
          </p:txBody>
        </p:sp>
        <p:sp>
          <p:nvSpPr>
            <p:cNvPr id="547" name="正方形/長方形 546"/>
            <p:cNvSpPr/>
            <p:nvPr/>
          </p:nvSpPr>
          <p:spPr>
            <a:xfrm>
              <a:off x="8324658" y="649218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加東市</a:t>
              </a:r>
            </a:p>
          </p:txBody>
        </p:sp>
        <p:sp>
          <p:nvSpPr>
            <p:cNvPr id="548" name="正方形/長方形 547"/>
            <p:cNvSpPr/>
            <p:nvPr/>
          </p:nvSpPr>
          <p:spPr>
            <a:xfrm>
              <a:off x="5106003" y="4702176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宍粟市</a:t>
              </a:r>
            </a:p>
          </p:txBody>
        </p:sp>
        <p:sp>
          <p:nvSpPr>
            <p:cNvPr id="549" name="正方形/長方形 548"/>
            <p:cNvSpPr/>
            <p:nvPr/>
          </p:nvSpPr>
          <p:spPr>
            <a:xfrm>
              <a:off x="2047245" y="1857474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淡路市</a:t>
              </a:r>
            </a:p>
          </p:txBody>
        </p:sp>
        <p:sp>
          <p:nvSpPr>
            <p:cNvPr id="550" name="正方形/長方形 549"/>
            <p:cNvSpPr/>
            <p:nvPr/>
          </p:nvSpPr>
          <p:spPr>
            <a:xfrm>
              <a:off x="6853976" y="4003346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朝来市</a:t>
              </a:r>
            </a:p>
          </p:txBody>
        </p:sp>
        <p:sp>
          <p:nvSpPr>
            <p:cNvPr id="551" name="正方形/長方形 550"/>
            <p:cNvSpPr/>
            <p:nvPr/>
          </p:nvSpPr>
          <p:spPr>
            <a:xfrm>
              <a:off x="8670868" y="4466529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丹波市</a:t>
              </a:r>
            </a:p>
          </p:txBody>
        </p:sp>
        <p:sp>
          <p:nvSpPr>
            <p:cNvPr id="552" name="正方形/長方形 551"/>
            <p:cNvSpPr/>
            <p:nvPr/>
          </p:nvSpPr>
          <p:spPr>
            <a:xfrm>
              <a:off x="8549289" y="7394971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三木市</a:t>
              </a:r>
            </a:p>
          </p:txBody>
        </p:sp>
        <p:sp>
          <p:nvSpPr>
            <p:cNvPr id="553" name="正方形/長方形 552"/>
            <p:cNvSpPr/>
            <p:nvPr/>
          </p:nvSpPr>
          <p:spPr>
            <a:xfrm>
              <a:off x="6658057" y="7869435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高砂市</a:t>
              </a:r>
            </a:p>
          </p:txBody>
        </p:sp>
        <p:sp>
          <p:nvSpPr>
            <p:cNvPr id="554" name="正方形/長方形 553"/>
            <p:cNvSpPr/>
            <p:nvPr/>
          </p:nvSpPr>
          <p:spPr>
            <a:xfrm>
              <a:off x="7884483" y="7139798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小野市</a:t>
              </a:r>
            </a:p>
          </p:txBody>
        </p:sp>
        <p:sp>
          <p:nvSpPr>
            <p:cNvPr id="555" name="正方形/長方形 554"/>
            <p:cNvSpPr/>
            <p:nvPr/>
          </p:nvSpPr>
          <p:spPr>
            <a:xfrm>
              <a:off x="9887114" y="5218112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篠山市</a:t>
              </a:r>
            </a:p>
          </p:txBody>
        </p:sp>
        <p:sp>
          <p:nvSpPr>
            <p:cNvPr id="556" name="正方形/長方形 555"/>
            <p:cNvSpPr/>
            <p:nvPr/>
          </p:nvSpPr>
          <p:spPr>
            <a:xfrm>
              <a:off x="6086064" y="3026569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養父市</a:t>
              </a:r>
            </a:p>
          </p:txBody>
        </p:sp>
        <p:sp>
          <p:nvSpPr>
            <p:cNvPr id="557" name="正方形/長方形 556"/>
            <p:cNvSpPr/>
            <p:nvPr/>
          </p:nvSpPr>
          <p:spPr>
            <a:xfrm>
              <a:off x="9686374" y="6348511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三田市</a:t>
              </a:r>
            </a:p>
          </p:txBody>
        </p:sp>
        <p:sp>
          <p:nvSpPr>
            <p:cNvPr id="558" name="正方形/長方形 557"/>
            <p:cNvSpPr/>
            <p:nvPr/>
          </p:nvSpPr>
          <p:spPr>
            <a:xfrm>
              <a:off x="10666222" y="727561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宝塚市</a:t>
              </a:r>
            </a:p>
          </p:txBody>
        </p:sp>
        <p:sp>
          <p:nvSpPr>
            <p:cNvPr id="559" name="正方形/長方形 558"/>
            <p:cNvSpPr/>
            <p:nvPr/>
          </p:nvSpPr>
          <p:spPr>
            <a:xfrm>
              <a:off x="7700907" y="8574979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明石市</a:t>
              </a:r>
            </a:p>
          </p:txBody>
        </p:sp>
        <p:sp>
          <p:nvSpPr>
            <p:cNvPr id="560" name="正方形/長方形 559"/>
            <p:cNvSpPr/>
            <p:nvPr/>
          </p:nvSpPr>
          <p:spPr>
            <a:xfrm>
              <a:off x="10095295" y="7367588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西宮市</a:t>
              </a:r>
            </a:p>
          </p:txBody>
        </p:sp>
        <p:sp>
          <p:nvSpPr>
            <p:cNvPr id="561" name="正方形/長方形 560"/>
            <p:cNvSpPr/>
            <p:nvPr/>
          </p:nvSpPr>
          <p:spPr>
            <a:xfrm>
              <a:off x="1610108" y="273308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洲本市</a:t>
              </a:r>
            </a:p>
          </p:txBody>
        </p:sp>
        <p:sp>
          <p:nvSpPr>
            <p:cNvPr id="562" name="正方形/長方形 561"/>
            <p:cNvSpPr/>
            <p:nvPr/>
          </p:nvSpPr>
          <p:spPr>
            <a:xfrm>
              <a:off x="10351102" y="7951888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芦屋市</a:t>
              </a:r>
            </a:p>
          </p:txBody>
        </p:sp>
        <p:sp>
          <p:nvSpPr>
            <p:cNvPr id="563" name="正方形/長方形 562"/>
            <p:cNvSpPr/>
            <p:nvPr/>
          </p:nvSpPr>
          <p:spPr>
            <a:xfrm>
              <a:off x="11103358" y="7616925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伊丹市</a:t>
              </a:r>
            </a:p>
          </p:txBody>
        </p:sp>
        <p:sp>
          <p:nvSpPr>
            <p:cNvPr id="564" name="正方形/長方形 563"/>
            <p:cNvSpPr/>
            <p:nvPr/>
          </p:nvSpPr>
          <p:spPr>
            <a:xfrm>
              <a:off x="6867334" y="1515270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豊岡市</a:t>
              </a:r>
            </a:p>
          </p:txBody>
        </p:sp>
        <p:sp>
          <p:nvSpPr>
            <p:cNvPr id="565" name="正方形/長方形 564"/>
            <p:cNvSpPr/>
            <p:nvPr/>
          </p:nvSpPr>
          <p:spPr>
            <a:xfrm>
              <a:off x="7186394" y="7591426"/>
              <a:ext cx="1308537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加古川市</a:t>
              </a:r>
            </a:p>
          </p:txBody>
        </p:sp>
        <p:sp>
          <p:nvSpPr>
            <p:cNvPr id="566" name="正方形/長方形 565"/>
            <p:cNvSpPr/>
            <p:nvPr/>
          </p:nvSpPr>
          <p:spPr>
            <a:xfrm>
              <a:off x="8226125" y="5794146"/>
              <a:ext cx="1078733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西脇市</a:t>
              </a:r>
            </a:p>
          </p:txBody>
        </p:sp>
      </p:grpSp>
      <p:grpSp>
        <p:nvGrpSpPr>
          <p:cNvPr id="116" name="グループ化 115"/>
          <p:cNvGrpSpPr/>
          <p:nvPr/>
        </p:nvGrpSpPr>
        <p:grpSpPr>
          <a:xfrm>
            <a:off x="4549962" y="3828421"/>
            <a:ext cx="1264858" cy="857187"/>
            <a:chOff x="8483975" y="7539852"/>
            <a:chExt cx="2666604" cy="1807140"/>
          </a:xfrm>
        </p:grpSpPr>
        <p:sp>
          <p:nvSpPr>
            <p:cNvPr id="117" name="正方形/長方形 116"/>
            <p:cNvSpPr/>
            <p:nvPr/>
          </p:nvSpPr>
          <p:spPr>
            <a:xfrm>
              <a:off x="9532054" y="7539852"/>
              <a:ext cx="821891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10112399" y="8245497"/>
              <a:ext cx="1038180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東灘区</a:t>
              </a:r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9868117" y="8111273"/>
              <a:ext cx="821891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灘区</a:t>
              </a: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9351986" y="8583613"/>
              <a:ext cx="1038180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兵庫区</a:t>
              </a: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9256734" y="8892788"/>
              <a:ext cx="1038180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長田区</a:t>
              </a: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8860763" y="8469314"/>
              <a:ext cx="1038180" cy="45420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須磨区</a:t>
              </a: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8617658" y="8847543"/>
              <a:ext cx="1038180" cy="45420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垂水区</a:t>
              </a: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9540427" y="8383994"/>
              <a:ext cx="1038180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8483975" y="8278813"/>
              <a:ext cx="821891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</p:grpSp>
      <p:grpSp>
        <p:nvGrpSpPr>
          <p:cNvPr id="296" name="グループ化 295"/>
          <p:cNvGrpSpPr/>
          <p:nvPr/>
        </p:nvGrpSpPr>
        <p:grpSpPr>
          <a:xfrm>
            <a:off x="4480154" y="8419631"/>
            <a:ext cx="1264858" cy="857187"/>
            <a:chOff x="8483975" y="7539852"/>
            <a:chExt cx="2666604" cy="1807140"/>
          </a:xfrm>
        </p:grpSpPr>
        <p:sp>
          <p:nvSpPr>
            <p:cNvPr id="297" name="正方形/長方形 296"/>
            <p:cNvSpPr/>
            <p:nvPr/>
          </p:nvSpPr>
          <p:spPr>
            <a:xfrm>
              <a:off x="9532053" y="7539852"/>
              <a:ext cx="821891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298" name="正方形/長方形 297"/>
            <p:cNvSpPr/>
            <p:nvPr/>
          </p:nvSpPr>
          <p:spPr>
            <a:xfrm>
              <a:off x="10112399" y="8245497"/>
              <a:ext cx="1038180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東灘区</a:t>
              </a:r>
            </a:p>
          </p:txBody>
        </p:sp>
        <p:sp>
          <p:nvSpPr>
            <p:cNvPr id="299" name="正方形/長方形 298"/>
            <p:cNvSpPr/>
            <p:nvPr/>
          </p:nvSpPr>
          <p:spPr>
            <a:xfrm>
              <a:off x="9868117" y="8111273"/>
              <a:ext cx="821891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灘区</a:t>
              </a:r>
            </a:p>
          </p:txBody>
        </p:sp>
        <p:sp>
          <p:nvSpPr>
            <p:cNvPr id="300" name="正方形/長方形 299"/>
            <p:cNvSpPr/>
            <p:nvPr/>
          </p:nvSpPr>
          <p:spPr>
            <a:xfrm>
              <a:off x="9351986" y="8583613"/>
              <a:ext cx="1038180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兵庫区</a:t>
              </a:r>
            </a:p>
          </p:txBody>
        </p:sp>
        <p:sp>
          <p:nvSpPr>
            <p:cNvPr id="301" name="正方形/長方形 300"/>
            <p:cNvSpPr/>
            <p:nvPr/>
          </p:nvSpPr>
          <p:spPr>
            <a:xfrm>
              <a:off x="9256734" y="8892788"/>
              <a:ext cx="1038180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長田区</a:t>
              </a:r>
            </a:p>
          </p:txBody>
        </p:sp>
        <p:sp>
          <p:nvSpPr>
            <p:cNvPr id="302" name="正方形/長方形 301"/>
            <p:cNvSpPr/>
            <p:nvPr/>
          </p:nvSpPr>
          <p:spPr>
            <a:xfrm>
              <a:off x="8860763" y="8469314"/>
              <a:ext cx="1038180" cy="45420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須磨区</a:t>
              </a:r>
            </a:p>
          </p:txBody>
        </p:sp>
        <p:sp>
          <p:nvSpPr>
            <p:cNvPr id="303" name="正方形/長方形 302"/>
            <p:cNvSpPr/>
            <p:nvPr/>
          </p:nvSpPr>
          <p:spPr>
            <a:xfrm>
              <a:off x="8617658" y="8847543"/>
              <a:ext cx="1038180" cy="45420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垂水区</a:t>
              </a:r>
            </a:p>
          </p:txBody>
        </p:sp>
        <p:sp>
          <p:nvSpPr>
            <p:cNvPr id="304" name="正方形/長方形 303"/>
            <p:cNvSpPr/>
            <p:nvPr/>
          </p:nvSpPr>
          <p:spPr>
            <a:xfrm>
              <a:off x="9540427" y="8383994"/>
              <a:ext cx="1038180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305" name="正方形/長方形 304"/>
            <p:cNvSpPr/>
            <p:nvPr/>
          </p:nvSpPr>
          <p:spPr>
            <a:xfrm>
              <a:off x="8483975" y="8278813"/>
              <a:ext cx="821891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10497715" y="3980821"/>
            <a:ext cx="1264858" cy="857187"/>
            <a:chOff x="8483975" y="7539852"/>
            <a:chExt cx="2666604" cy="1807140"/>
          </a:xfrm>
        </p:grpSpPr>
        <p:sp>
          <p:nvSpPr>
            <p:cNvPr id="407" name="正方形/長方形 406"/>
            <p:cNvSpPr/>
            <p:nvPr/>
          </p:nvSpPr>
          <p:spPr>
            <a:xfrm>
              <a:off x="9532053" y="7539852"/>
              <a:ext cx="821891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408" name="正方形/長方形 407"/>
            <p:cNvSpPr/>
            <p:nvPr/>
          </p:nvSpPr>
          <p:spPr>
            <a:xfrm>
              <a:off x="10112399" y="8245497"/>
              <a:ext cx="1038180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東灘区</a:t>
              </a:r>
            </a:p>
          </p:txBody>
        </p:sp>
        <p:sp>
          <p:nvSpPr>
            <p:cNvPr id="409" name="正方形/長方形 408"/>
            <p:cNvSpPr/>
            <p:nvPr/>
          </p:nvSpPr>
          <p:spPr>
            <a:xfrm>
              <a:off x="9868117" y="8111273"/>
              <a:ext cx="821891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灘区</a:t>
              </a:r>
            </a:p>
          </p:txBody>
        </p:sp>
        <p:sp>
          <p:nvSpPr>
            <p:cNvPr id="410" name="正方形/長方形 409"/>
            <p:cNvSpPr/>
            <p:nvPr/>
          </p:nvSpPr>
          <p:spPr>
            <a:xfrm>
              <a:off x="9351986" y="8583613"/>
              <a:ext cx="1038180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兵庫区</a:t>
              </a:r>
            </a:p>
          </p:txBody>
        </p:sp>
        <p:sp>
          <p:nvSpPr>
            <p:cNvPr id="411" name="正方形/長方形 410"/>
            <p:cNvSpPr/>
            <p:nvPr/>
          </p:nvSpPr>
          <p:spPr>
            <a:xfrm>
              <a:off x="9256734" y="8892788"/>
              <a:ext cx="1038180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長田区</a:t>
              </a:r>
            </a:p>
          </p:txBody>
        </p:sp>
        <p:sp>
          <p:nvSpPr>
            <p:cNvPr id="412" name="正方形/長方形 411"/>
            <p:cNvSpPr/>
            <p:nvPr/>
          </p:nvSpPr>
          <p:spPr>
            <a:xfrm>
              <a:off x="8860763" y="8469314"/>
              <a:ext cx="1038180" cy="45420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須磨区</a:t>
              </a:r>
            </a:p>
          </p:txBody>
        </p:sp>
        <p:sp>
          <p:nvSpPr>
            <p:cNvPr id="413" name="正方形/長方形 412"/>
            <p:cNvSpPr/>
            <p:nvPr/>
          </p:nvSpPr>
          <p:spPr>
            <a:xfrm>
              <a:off x="8617658" y="8847543"/>
              <a:ext cx="1038180" cy="45420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垂水区</a:t>
              </a:r>
            </a:p>
          </p:txBody>
        </p:sp>
        <p:sp>
          <p:nvSpPr>
            <p:cNvPr id="414" name="正方形/長方形 413"/>
            <p:cNvSpPr/>
            <p:nvPr/>
          </p:nvSpPr>
          <p:spPr>
            <a:xfrm>
              <a:off x="9540427" y="8383994"/>
              <a:ext cx="1038180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415" name="正方形/長方形 414"/>
            <p:cNvSpPr/>
            <p:nvPr/>
          </p:nvSpPr>
          <p:spPr>
            <a:xfrm>
              <a:off x="8483975" y="8278813"/>
              <a:ext cx="821891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</p:grpSp>
      <p:grpSp>
        <p:nvGrpSpPr>
          <p:cNvPr id="516" name="グループ化 515"/>
          <p:cNvGrpSpPr/>
          <p:nvPr/>
        </p:nvGrpSpPr>
        <p:grpSpPr>
          <a:xfrm>
            <a:off x="10437736" y="8441643"/>
            <a:ext cx="1264859" cy="857187"/>
            <a:chOff x="8483975" y="7539852"/>
            <a:chExt cx="2666604" cy="1807140"/>
          </a:xfrm>
        </p:grpSpPr>
        <p:sp>
          <p:nvSpPr>
            <p:cNvPr id="517" name="正方形/長方形 516"/>
            <p:cNvSpPr/>
            <p:nvPr/>
          </p:nvSpPr>
          <p:spPr>
            <a:xfrm>
              <a:off x="9532055" y="7539852"/>
              <a:ext cx="821890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518" name="正方形/長方形 517"/>
            <p:cNvSpPr/>
            <p:nvPr/>
          </p:nvSpPr>
          <p:spPr>
            <a:xfrm>
              <a:off x="10112400" y="8245497"/>
              <a:ext cx="1038179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東灘区</a:t>
              </a:r>
            </a:p>
          </p:txBody>
        </p:sp>
        <p:sp>
          <p:nvSpPr>
            <p:cNvPr id="519" name="正方形/長方形 518"/>
            <p:cNvSpPr/>
            <p:nvPr/>
          </p:nvSpPr>
          <p:spPr>
            <a:xfrm>
              <a:off x="9868116" y="8111273"/>
              <a:ext cx="821890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灘区</a:t>
              </a:r>
            </a:p>
          </p:txBody>
        </p:sp>
        <p:sp>
          <p:nvSpPr>
            <p:cNvPr id="520" name="正方形/長方形 519"/>
            <p:cNvSpPr/>
            <p:nvPr/>
          </p:nvSpPr>
          <p:spPr>
            <a:xfrm>
              <a:off x="9351985" y="8583613"/>
              <a:ext cx="1038179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兵庫区</a:t>
              </a:r>
            </a:p>
          </p:txBody>
        </p:sp>
        <p:sp>
          <p:nvSpPr>
            <p:cNvPr id="521" name="正方形/長方形 520"/>
            <p:cNvSpPr/>
            <p:nvPr/>
          </p:nvSpPr>
          <p:spPr>
            <a:xfrm>
              <a:off x="9256736" y="8892788"/>
              <a:ext cx="1038179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長田区</a:t>
              </a:r>
            </a:p>
          </p:txBody>
        </p:sp>
        <p:sp>
          <p:nvSpPr>
            <p:cNvPr id="522" name="正方形/長方形 521"/>
            <p:cNvSpPr/>
            <p:nvPr/>
          </p:nvSpPr>
          <p:spPr>
            <a:xfrm>
              <a:off x="8860763" y="8469314"/>
              <a:ext cx="1038179" cy="45420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須磨区</a:t>
              </a:r>
            </a:p>
          </p:txBody>
        </p:sp>
        <p:sp>
          <p:nvSpPr>
            <p:cNvPr id="523" name="正方形/長方形 522"/>
            <p:cNvSpPr/>
            <p:nvPr/>
          </p:nvSpPr>
          <p:spPr>
            <a:xfrm>
              <a:off x="8617658" y="8847543"/>
              <a:ext cx="1038179" cy="45420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垂水区</a:t>
              </a:r>
            </a:p>
          </p:txBody>
        </p:sp>
        <p:sp>
          <p:nvSpPr>
            <p:cNvPr id="524" name="正方形/長方形 523"/>
            <p:cNvSpPr/>
            <p:nvPr/>
          </p:nvSpPr>
          <p:spPr>
            <a:xfrm>
              <a:off x="9540427" y="8383994"/>
              <a:ext cx="1038179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525" name="正方形/長方形 524"/>
            <p:cNvSpPr/>
            <p:nvPr/>
          </p:nvSpPr>
          <p:spPr>
            <a:xfrm>
              <a:off x="8483975" y="8278813"/>
              <a:ext cx="821890" cy="4542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48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1728</TotalTime>
  <Words>477</Words>
  <Application>Microsoft Office PowerPoint</Application>
  <PresentationFormat>A3 297x420 mm</PresentationFormat>
  <Paragraphs>450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http://www.digipot.net;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PPTX007_兵庫県地図</dc:title>
  <dc:subject>PPTX007_兵庫県地図</dc:subject>
  <dc:creator>http://www.digipot.net</dc:creator>
  <cp:keywords>地図</cp:keywords>
  <cp:revision>1</cp:revision>
  <dcterms:created xsi:type="dcterms:W3CDTF">2011-09-01T12:09:10Z</dcterms:created>
  <dcterms:modified xsi:type="dcterms:W3CDTF">2012-06-26T07:06:43Z</dcterms:modified>
  <cp:category>パワーポイント</cp:category>
</cp:coreProperties>
</file>